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9/sementi-all-ingrosso-come-leggere-le-schede-del-catalogo-prima-di-rich-6fbf8961.html" TargetMode="External"/><Relationship Id="rId4" Type="http://schemas.openxmlformats.org/officeDocument/2006/relationships/hyperlink" Target="https://bulkseedsinternational-it.porkbunlead.workers.dev/spaces/bulkseedsinternational-it-9/scheda-di-lavoro-per-la-verifica-delle-specie-a-z-2531fb0a.docx" TargetMode="External"/><Relationship Id="rId5" Type="http://schemas.openxmlformats.org/officeDocument/2006/relationships/hyperlink" Target="https://bulkseedsinternational-it.porkbunlead.workers.dev/spaces/bulkseedsinternational-it-9/pianificare-l-assortimento-di-sementi-officinali-e-aromatiche-particol-2bb45e0d.odt" TargetMode="External"/><Relationship Id="rId6" Type="http://schemas.openxmlformats.org/officeDocument/2006/relationships/hyperlink" Target="https://bulkseedsinternational-it.porkbunlead.workers.dev/spaces/bulkseedsinternational-it-9/guida-pratica-alla-richiesta-rapida-per-specie-3361a36e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9/domande-rapide-su-catalogo-indice-e-categorie-di-sementi-aaca0b79.rtf" TargetMode="External"/><Relationship Id="rId3" Type="http://schemas.openxmlformats.org/officeDocument/2006/relationships/hyperlink" Target="https://bulkseedsinternational-it.porkbunlead.workers.dev/spaces/bulkseedsinternational-it-9/griglia-di-confronto-per-scegliere-il-gruppo-colturale-giusto-ca8a04a2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Chi è Bulk Seeds International: ruolo del fornitore e limiti della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ingrosso: come leggere le schede del catalogo prima di richiedere</a:t>
            </a:r>
          </a:p>
          <a:p>
            <a:r>
              <a:rPr sz="1800">
                <a:hlinkClick r:id="rId4"/>
              </a:rPr>
              <a:t>Scheda di lavoro per la verifica delle specie A-Z</a:t>
            </a:r>
          </a:p>
          <a:p>
            <a:r>
              <a:rPr sz="1800">
                <a:hlinkClick r:id="rId5"/>
              </a:rPr>
              <a:t>Pianificare l assortimento di sementi officinali e aromatiche particolari</a:t>
            </a:r>
          </a:p>
          <a:p>
            <a:r>
              <a:rPr sz="1800">
                <a:hlinkClick r:id="rId6"/>
              </a:rPr>
              <a:t>Guida pratica alla richiesta rapida per specie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rapide su catalogo, indice e categorie di sementi</a:t>
            </a:r>
          </a:p>
          <a:p>
            <a:r>
              <a:rPr sz="1800">
                <a:hlinkClick r:id="rId3"/>
              </a:rPr>
              <a:t>Griglia di confronto per scegliere il gruppo colturale giusto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