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it/index.html" TargetMode="External"/><Relationship Id="rId3" Type="http://schemas.openxmlformats.org/officeDocument/2006/relationships/hyperlink" Target="https://bulkseedsinternational-websites.sfo3.digitaloceanspaces.com/bsi/bulkseedsinternational-it/bulkseedsinternational-it-8/sementi-all-ingrosso-per-negozianti-prima-stagione-prime-decisioni-ed856d41.html" TargetMode="External"/><Relationship Id="rId4" Type="http://schemas.openxmlformats.org/officeDocument/2006/relationships/hyperlink" Target="https://bulkseedsinternational-it.porkbunlead.workers.dev/spaces/bulkseedsinternational-it-8/domande-rapide-su-specie-officinali-e-aromatiche-particolari-32efca90.rtf" TargetMode="External"/><Relationship Id="rId5" Type="http://schemas.openxmlformats.org/officeDocument/2006/relationships/hyperlink" Target="https://bulkseedsinternational-it.porkbunlead.workers.dev/spaces/bulkseedsinternational-it-8/scheda-di-lavoro-per-la-destinazione-e-i-documenti-di-spedizione-4cb8ebd5.docx" TargetMode="External"/><Relationship Id="rId6" Type="http://schemas.openxmlformats.org/officeDocument/2006/relationships/hyperlink" Target="https://bulkseedsinternational-it.porkbunlead.workers.dev/spaces/bulkseedsinternational-it-8/griglia-di-verifica-per-gruppi-colturali-e-quantit-richieste-8a0fbece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spaces/bulkseedsinternational-it-8/pianificare-le-richieste-di-sementi-per-fiori-e-piante-da-fiore-92bdfce5.odt" TargetMode="External"/><Relationship Id="rId3" Type="http://schemas.openxmlformats.org/officeDocument/2006/relationships/hyperlink" Target="https://bulkseedsinternational-it.porkbunlead.workers.dev/spaces/bulkseedsinternational-it-8/variet-aggiuntive-e-voci-su-richiesta-guida-pratica-alla-sezione-speci-d900e489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 richiesta rapida per specie spiegata al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 ingrosso per negozianti: prima stagione, prime decisioni</a:t>
            </a:r>
          </a:p>
          <a:p>
            <a:r>
              <a:rPr sz="1800">
                <a:hlinkClick r:id="rId4"/>
              </a:rPr>
              <a:t>Domande rapide su specie officinali e aromatiche particolari</a:t>
            </a:r>
          </a:p>
          <a:p>
            <a:r>
              <a:rPr sz="1800">
                <a:hlinkClick r:id="rId5"/>
              </a:rPr>
              <a:t>Scheda di lavoro per la destinazione e i documenti di spedizione</a:t>
            </a:r>
          </a:p>
          <a:p>
            <a:r>
              <a:rPr sz="1800">
                <a:hlinkClick r:id="rId6"/>
              </a:rPr>
              <a:t>Griglia di verifica per gruppi colturali e quantità richieste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Pianificare le richieste di sementi per fiori e piante da fiore</a:t>
            </a:r>
          </a:p>
          <a:p>
            <a:r>
              <a:rPr sz="1800">
                <a:hlinkClick r:id="rId3"/>
              </a:rPr>
              <a:t>Varietà aggiuntive e voci su richiesta: guida pratica alla sezione speciale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