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7/sementi-all-ingrosso-per-negozianti-orientarsi-tra-gruppi-formati-e-ri-7c0ef279.html" TargetMode="External"/><Relationship Id="rId4" Type="http://schemas.openxmlformats.org/officeDocument/2006/relationships/hyperlink" Target="https://bulkseedsinternational-it.porkbunlead.workers.dev/spaces/bulkseedsinternational-it-7/griglia-di-confronto-per-scegliere-tra-richiesta-rapida-e-catalogo-com-0b6c6f6d.xlsx" TargetMode="External"/><Relationship Id="rId5" Type="http://schemas.openxmlformats.org/officeDocument/2006/relationships/hyperlink" Target="https://bulkseedsinternational-it.porkbunlead.workers.dev/spaces/bulkseedsinternational-it-7/leggere-le-quantit-nel-catalogo-sementi-semi-per-1000-prezzi-al-kg-e-s-c34262ac.pdf" TargetMode="External"/><Relationship Id="rId6" Type="http://schemas.openxmlformats.org/officeDocument/2006/relationships/hyperlink" Target="https://bulkseedsinternational-it.porkbunlead.workers.dev/spaces/bulkseedsinternational-it-7/pianificare-l-assortimento-di-sementi-per-gruppi-e-momenti-di-richiest-d3060bed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7/domande-rapide-su-richiesta-senza-impegno-disponibilit-e-preventivo-ec9a31bb.rtf" TargetMode="External"/><Relationship Id="rId3" Type="http://schemas.openxmlformats.org/officeDocument/2006/relationships/hyperlink" Target="https://bulkseedsinternational-it.porkbunlead.workers.dev/spaces/bulkseedsinternational-it-7/scheda-di-lavoro-per-la-prima-selezione-di-un-assortimento-di-sementi-ef2873fd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nome botanico al codice articolo: come si legge una voce del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negozianti: orientarsi tra gruppi, formati e richiesta</a:t>
            </a:r>
          </a:p>
          <a:p>
            <a:r>
              <a:rPr sz="1800">
                <a:hlinkClick r:id="rId4"/>
              </a:rPr>
              <a:t>Griglia di confronto per scegliere tra richiesta rapida e catalogo completo</a:t>
            </a:r>
          </a:p>
          <a:p>
            <a:r>
              <a:rPr sz="1800">
                <a:hlinkClick r:id="rId5"/>
              </a:rPr>
              <a:t>Leggere le quantità nel catalogo sementi: semi per 1000, prezzi al kg e scaglioni di peso</a:t>
            </a:r>
          </a:p>
          <a:p>
            <a:r>
              <a:rPr sz="1800">
                <a:hlinkClick r:id="rId6"/>
              </a:rPr>
              <a:t>Pianificare l assortimento di sementi per gruppi e momenti di richiesta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rapide su richiesta senza impegno, disponibilità e preventivo</a:t>
            </a:r>
          </a:p>
          <a:p>
            <a:r>
              <a:rPr sz="1800">
                <a:hlinkClick r:id="rId3"/>
              </a:rPr>
              <a:t>Scheda di lavoro per la prima selezione di un assortimento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