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6/sementi-all-ingrosso-per-negozianti-quattro-gruppi-e-una-domanda-di-fo-0c0a9af8.html" TargetMode="External"/><Relationship Id="rId4" Type="http://schemas.openxmlformats.org/officeDocument/2006/relationships/hyperlink" Target="https://bulkseedsinternational-it.porkbunlead.workers.dev/spaces/bulkseedsinternational-it-6/griglia-di-confronto-tra-nomi-botanici-nomi-commerciali-e-codici-181431d9.xlsx" TargetMode="External"/><Relationship Id="rId5" Type="http://schemas.openxmlformats.org/officeDocument/2006/relationships/hyperlink" Target="https://bulkseedsinternational-it.porkbunlead.workers.dev/spaces/bulkseedsinternational-it-6/domande-rapide-sulle-variet-aggiuntive-del-catalogo-349e3381.rtf" TargetMode="External"/><Relationship Id="rId6" Type="http://schemas.openxmlformats.org/officeDocument/2006/relationships/hyperlink" Target="https://bulkseedsinternational-it.porkbunlead.workers.dev/spaces/bulkseedsinternational-it-6/scheda-di-lavoro-per-la-selezione-delle-sementi-aromatiche-8ab80747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6/pianificare-le-richieste-di-sementi-nell-arco-della-stagione-ae5cfb2d.odt" TargetMode="External"/><Relationship Id="rId3" Type="http://schemas.openxmlformats.org/officeDocument/2006/relationships/hyperlink" Target="https://bulkseedsinternational-it.porkbunlead.workers.dev/spaces/bulkseedsinternational-it-6/ricerca-nell-indice-delle-specie-a-z-guida-pratica-alla-selezione-d44fb473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 quattro sezioni del catalogo spiegate al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 per negozianti: quattro gruppi e una domanda di fondo</a:t>
            </a:r>
          </a:p>
          <a:p>
            <a:r>
              <a:rPr sz="1800">
                <a:hlinkClick r:id="rId4"/>
              </a:rPr>
              <a:t>Griglia di confronto tra nomi botanici, nomi commerciali e codici</a:t>
            </a:r>
          </a:p>
          <a:p>
            <a:r>
              <a:rPr sz="1800">
                <a:hlinkClick r:id="rId5"/>
              </a:rPr>
              <a:t>Domande rapide sulle varietà aggiuntive del catalogo</a:t>
            </a:r>
          </a:p>
          <a:p>
            <a:r>
              <a:rPr sz="1800">
                <a:hlinkClick r:id="rId6"/>
              </a:rPr>
              <a:t>Scheda di lavoro per la selezione delle sementi aromatiche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le richieste di sementi nell arco della stagione</a:t>
            </a:r>
          </a:p>
          <a:p>
            <a:r>
              <a:rPr sz="1800">
                <a:hlinkClick r:id="rId3"/>
              </a:rPr>
              <a:t>Ricerca nell indice delle specie A-Z: guida pratica alla selezione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