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5/imballaggio-e-unit-di-misura-nelle-sementi-all-ingrosso-6a8f8ec7.html" TargetMode="External"/><Relationship Id="rId4" Type="http://schemas.openxmlformats.org/officeDocument/2006/relationships/hyperlink" Target="https://bulkseedsinternational-it.porkbunlead.workers.dev/spaces/bulkseedsinternational-it-5/richieste-verso-australia-e-gran-bretagna-guida-pratica-0d845f37.pdf" TargetMode="External"/><Relationship Id="rId5" Type="http://schemas.openxmlformats.org/officeDocument/2006/relationships/hyperlink" Target="https://bulkseedsinternational-it.porkbunlead.workers.dev/spaces/bulkseedsinternational-it-5/pianificare-le-quantit-per-la-prima-stagione-di-vendita-1d4c9a31.odt" TargetMode="External"/><Relationship Id="rId6" Type="http://schemas.openxmlformats.org/officeDocument/2006/relationships/hyperlink" Target="https://bulkseedsinternational-it.porkbunlead.workers.dev/spaces/bulkseedsinternational-it-5/griglia-di-confronto-tra-richiesta-rapida-e-catalogo-completo-27957bb3.xls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5/domande-rapide-su-carrello-richieste-e-invio-dati-667ead4e.rtf" TargetMode="External"/><Relationship Id="rId3" Type="http://schemas.openxmlformats.org/officeDocument/2006/relationships/hyperlink" Target="https://bulkseedsinternational-it.porkbunlead.workers.dev/spaces/bulkseedsinternational-it-5/scheda-di-lavoro-per-la-verifica-del-preventivo-d428beb0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 nome botanico al codice articolo: come si legge una voce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Imballaggio e unità di misura nelle sementi all ingrosso</a:t>
            </a:r>
          </a:p>
          <a:p>
            <a:r>
              <a:rPr sz="1800">
                <a:hlinkClick r:id="rId4"/>
              </a:rPr>
              <a:t>Richieste verso Australia e Gran Bretagna: guida pratica</a:t>
            </a:r>
          </a:p>
          <a:p>
            <a:r>
              <a:rPr sz="1800">
                <a:hlinkClick r:id="rId5"/>
              </a:rPr>
              <a:t>Pianificare le quantità per la prima stagione di vendita</a:t>
            </a:r>
          </a:p>
          <a:p>
            <a:r>
              <a:rPr sz="1800">
                <a:hlinkClick r:id="rId6"/>
              </a:rPr>
              <a:t>Griglia di confronto tra richiesta rapida e catalogo completo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Domande rapide su carrello richieste e invio dati</a:t>
            </a:r>
          </a:p>
          <a:p>
            <a:r>
              <a:rPr sz="1800">
                <a:hlinkClick r:id="rId3"/>
              </a:rPr>
              <a:t>Scheda di lavoro per la verifica del preventivo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