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4/sementi-all-ingrosso-per-negozianti-primo-orientamento-al-catalogo-aa64d3f6.html" TargetMode="External"/><Relationship Id="rId4" Type="http://schemas.openxmlformats.org/officeDocument/2006/relationships/hyperlink" Target="https://bulkseedsinternational-it.porkbunlead.workers.dev/spaces/bulkseedsinternational-it-4/griglia-di-confronto-per-codici-articolo-e-nomi-botanici-4d06076d.xlsx" TargetMode="External"/><Relationship Id="rId5" Type="http://schemas.openxmlformats.org/officeDocument/2006/relationships/hyperlink" Target="https://bulkseedsinternational-it.porkbunlead.workers.dev/spaces/bulkseedsinternational-it-4/pianificare-l-assortimento-per-stagioni-di-richiesta-da65ba93.odt" TargetMode="External"/><Relationship Id="rId6" Type="http://schemas.openxmlformats.org/officeDocument/2006/relationships/hyperlink" Target="https://bulkseedsinternational-it.porkbunlead.workers.dev/spaces/bulkseedsinternational-it-4/domande-rapide-sulle-variet-aggiuntive-e9ff0483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4/dalla-specie-alla-variet-guida-per-orientarsi-nell-indice-a-z-ed734e5b.pdf" TargetMode="External"/><Relationship Id="rId3" Type="http://schemas.openxmlformats.org/officeDocument/2006/relationships/hyperlink" Target="https://bulkseedsinternational-it.porkbunlead.workers.dev/spaces/bulkseedsinternational-it-4/scheda-di-lavoro-per-la-selezione-di-sementi-aromatiche-f4692e69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Ortaggi fiori aromatiche microgreens: come si distinguono le quattro sezioni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primo orientamento al catalogo</a:t>
            </a:r>
          </a:p>
          <a:p>
            <a:r>
              <a:rPr sz="1800">
                <a:hlinkClick r:id="rId4"/>
              </a:rPr>
              <a:t>Griglia di confronto per codici articolo e nomi botanici</a:t>
            </a:r>
          </a:p>
          <a:p>
            <a:r>
              <a:rPr sz="1800">
                <a:hlinkClick r:id="rId5"/>
              </a:rPr>
              <a:t>Pianificare l assortimento per stagioni di richiesta</a:t>
            </a:r>
          </a:p>
          <a:p>
            <a:r>
              <a:rPr sz="1800">
                <a:hlinkClick r:id="rId6"/>
              </a:rPr>
              <a:t>Domande rapide sulle varietà aggiuntive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Dalla specie alla varietà: guida per orientarsi nell indice A-Z</a:t>
            </a:r>
          </a:p>
          <a:p>
            <a:r>
              <a:rPr sz="1800">
                <a:hlinkClick r:id="rId3"/>
              </a:rPr>
              <a:t>Scheda di lavoro per la selezione di sementi aromatiche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