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30/sementi-di-pomodori-per-il-banco-cosa-leggere-nella-sottocategoria-pri-74e6b78b.html" TargetMode="External"/><Relationship Id="rId4" Type="http://schemas.openxmlformats.org/officeDocument/2006/relationships/hyperlink" Target="https://bulkseedsinternational-it.porkbunlead.workers.dev/spaces/bulkseedsinternational-it-30/griglia-di-confronto-per-valutare-le-sottocategorie-di-microgreens-e-g-24769686.xlsx" TargetMode="External"/><Relationship Id="rId5" Type="http://schemas.openxmlformats.org/officeDocument/2006/relationships/hyperlink" Target="https://bulkseedsinternational-it.porkbunlead.workers.dev/spaces/bulkseedsinternational-it-30/scheda-di-lavoro-per-le-sementi-di-lattughe-insalate-e-ortaggi-da-fogl-7cb88da2.docx" TargetMode="External"/><Relationship Id="rId6" Type="http://schemas.openxmlformats.org/officeDocument/2006/relationships/hyperlink" Target="https://bulkseedsinternational-it.porkbunlead.workers.dev/spaces/bulkseedsinternational-it-30/guida-pratica-alle-sementi-di-basilico-timo-e-origano-dal-sottogruppo--886a38de.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30/domande-rapide-su-cipolle-porri-e-ortaggi-da-radice-nel-catalogo-semen-89bc7943.rtf" TargetMode="External"/><Relationship Id="rId3" Type="http://schemas.openxmlformats.org/officeDocument/2006/relationships/hyperlink" Target="https://bulkseedsinternational-it.porkbunlead.workers.dev/spaces/bulkseedsinternational-it-30/pianificare-le-sementi-di-cetrioli-zucche-e-melanzane-tra-sottocategor-a4e1f40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sottocategorie di fiori spiegate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pomodori per il banco: cosa leggere nella sottocategoria prima di selezionare</a:t>
            </a:r>
          </a:p>
          <a:p>
            <a:r>
              <a:rPr sz="1800">
                <a:hlinkClick r:id="rId4"/>
              </a:rPr>
              <a:t>Griglia di confronto per valutare le sottocategorie di microgreens e germogli</a:t>
            </a:r>
          </a:p>
          <a:p>
            <a:r>
              <a:rPr sz="1800">
                <a:hlinkClick r:id="rId5"/>
              </a:rPr>
              <a:t>Scheda di lavoro per le sementi di lattughe insalate e ortaggi da foglia</a:t>
            </a:r>
          </a:p>
          <a:p>
            <a:r>
              <a:rPr sz="1800">
                <a:hlinkClick r:id="rId6"/>
              </a:rPr>
              <a:t>Guida pratica alle sementi di basilico timo e origano: dal sottogruppo alla riga di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rapide su cipolle porri e ortaggi da radice nel catalogo sementi</a:t>
            </a:r>
          </a:p>
          <a:p>
            <a:r>
              <a:rPr sz="1800">
                <a:hlinkClick r:id="rId3"/>
              </a:rPr>
              <a:t>Pianificare le sementi di cetrioli zucche e melanzane tra sottocategorie e momenti di vendita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