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3/preventivo-sementi-all-ingrosso-cosa-arriva-dopo-la-richiesta-0ad4db73.html" TargetMode="External"/><Relationship Id="rId4" Type="http://schemas.openxmlformats.org/officeDocument/2006/relationships/hyperlink" Target="https://bulkseedsinternational-it.porkbunlead.workers.dev/spaces/bulkseedsinternational-it-3/griglia-di-controllo-per-confezionamento-e-quantit-06a057db.xlsx" TargetMode="External"/><Relationship Id="rId5" Type="http://schemas.openxmlformats.org/officeDocument/2006/relationships/hyperlink" Target="https://bulkseedsinternational-it.porkbunlead.workers.dev/spaces/bulkseedsinternational-it-3/indicare-la-destinazione-in-una-richiesta-di-sementi-30995b79.pdf" TargetMode="External"/><Relationship Id="rId6" Type="http://schemas.openxmlformats.org/officeDocument/2006/relationships/hyperlink" Target="https://bulkseedsinternational-it.porkbunlead.workers.dev/spaces/bulkseedsinternational-it-3/domande-rapide-su-specie-aromatiche-e-nomi-botanici-nel-catalogo-986dc9a4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3/scheda-di-lavoro-per-confrontare-gruppi-colturali-del-catalogo-9b30339a.docx" TargetMode="External"/><Relationship Id="rId3" Type="http://schemas.openxmlformats.org/officeDocument/2006/relationships/hyperlink" Target="https://bulkseedsinternational-it.porkbunlead.workers.dev/spaces/bulkseedsinternational-it-3/pianificare-l-assortimento-per-gruppi-di-sementi-c34a1e4f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Varietà aggiuntive nel catalogo: cosa considerare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Preventivo sementi all ingrosso: cosa arriva dopo la richiesta</a:t>
            </a:r>
          </a:p>
          <a:p>
            <a:r>
              <a:rPr sz="1800">
                <a:hlinkClick r:id="rId4"/>
              </a:rPr>
              <a:t>Griglia di controllo per confezionamento e quantità</a:t>
            </a:r>
          </a:p>
          <a:p>
            <a:r>
              <a:rPr sz="1800">
                <a:hlinkClick r:id="rId5"/>
              </a:rPr>
              <a:t>Indicare la destinazione in una richiesta di sementi</a:t>
            </a:r>
          </a:p>
          <a:p>
            <a:r>
              <a:rPr sz="1800">
                <a:hlinkClick r:id="rId6"/>
              </a:rPr>
              <a:t>Domande rapide su specie aromatiche e nomi botanici nel catalogo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Scheda di lavoro per confrontare gruppi colturali del catalogo</a:t>
            </a:r>
          </a:p>
          <a:p>
            <a:r>
              <a:rPr sz="1800">
                <a:hlinkClick r:id="rId3"/>
              </a:rPr>
              <a:t>Pianificare l assortimento per gruppi di sementi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