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9/sementi-di-lattughe-e-insalate-per-il-banco-leggere-la-sottocategoria--f8f798fb.html" TargetMode="External"/><Relationship Id="rId4" Type="http://schemas.openxmlformats.org/officeDocument/2006/relationships/hyperlink" Target="https://bulkseedsinternational-it.porkbunlead.workers.dev/spaces/bulkseedsinternational-it-29/scheda-di-lavoro-per-le-sementi-di-pomodori-e-peperoni-30b8af09.docx" TargetMode="External"/><Relationship Id="rId5" Type="http://schemas.openxmlformats.org/officeDocument/2006/relationships/hyperlink" Target="https://bulkseedsinternational-it.porkbunlead.workers.dev/spaces/bulkseedsinternational-it-29/griglia-di-confronto-per-valutare-le-sottocategorie-di-aromatiche-del--627908aa.xlsx" TargetMode="External"/><Relationship Id="rId6" Type="http://schemas.openxmlformats.org/officeDocument/2006/relationships/hyperlink" Target="https://bulkseedsinternational-it.porkbunlead.workers.dev/spaces/bulkseedsinternational-it-29/domande-rapide-su-corn-melons-e-watermelons-nel-catalogo-sementi-88a80d8f.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9/pianificare-le-sementi-di-cetrioli-zucche-e-gourds-lungo-la-stagione-8acdafa7.odt" TargetMode="External"/><Relationship Id="rId3" Type="http://schemas.openxmlformats.org/officeDocument/2006/relationships/hyperlink" Target="https://bulkseedsinternational-it.porkbunlead.workers.dev/spaces/bulkseedsinternational-it-29/guida-pratica-alle-sementi-di-cipolle-e-porri-dalla-sottocategoria-all-aa156c35.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Ortaggi da foglia e ortaggi da radice: come si distinguono in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lattughe e insalate per il banco: leggere la sottocategoria prima di selezionare</a:t>
            </a:r>
          </a:p>
          <a:p>
            <a:r>
              <a:rPr sz="1800">
                <a:hlinkClick r:id="rId4"/>
              </a:rPr>
              <a:t>Scheda di lavoro per le sementi di pomodori e peperoni</a:t>
            </a:r>
          </a:p>
          <a:p>
            <a:r>
              <a:rPr sz="1800">
                <a:hlinkClick r:id="rId5"/>
              </a:rPr>
              <a:t>Griglia di confronto per valutare le sottocategorie di aromatiche del catalogo</a:t>
            </a:r>
          </a:p>
          <a:p>
            <a:r>
              <a:rPr sz="1800">
                <a:hlinkClick r:id="rId6"/>
              </a:rPr>
              <a:t>Domande rapide su corn melons e watermelons nel catalogo sementi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le sementi di cetrioli zucche e gourds lungo la stagione</a:t>
            </a:r>
          </a:p>
          <a:p>
            <a:r>
              <a:rPr sz="1800">
                <a:hlinkClick r:id="rId3"/>
              </a:rPr>
              <a:t>Guida pratica alle sementi di cipolle e porri: dalla sottocategoria alla riga di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