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it/index.html" TargetMode="External"/><Relationship Id="rId3" Type="http://schemas.openxmlformats.org/officeDocument/2006/relationships/hyperlink" Target="https://bulkseedsinternational-websites.sfo3.digitaloceanspaces.com/bsi/bulkseedsinternational-it/bulkseedsinternational-it-28/sementi-all-ingrosso-per-rivenditori-come-impostare-il-primo-ordinativ-1d0c7329.html" TargetMode="External"/><Relationship Id="rId4" Type="http://schemas.openxmlformats.org/officeDocument/2006/relationships/hyperlink" Target="https://bulkseedsinternational-it.porkbunlead.workers.dev/spaces/bulkseedsinternational-it-28/griglia-di-confronto-per-valutare-sottocategorie-di-ortaggi-e-aromatic-07333dc5.xlsx" TargetMode="External"/><Relationship Id="rId5" Type="http://schemas.openxmlformats.org/officeDocument/2006/relationships/hyperlink" Target="https://bulkseedsinternational-it.porkbunlead.workers.dev/spaces/bulkseedsinternational-it-28/domande-rapide-su-catalogo-specie-e-variet-quando-i-nomi-si-somigliano-152bef3c.rtf" TargetMode="External"/><Relationship Id="rId6" Type="http://schemas.openxmlformats.org/officeDocument/2006/relationships/hyperlink" Target="https://bulkseedsinternational-it.porkbunlead.workers.dev/spaces/bulkseedsinternational-it-28/scheda-di-lavoro-per-la-prima-selezione-di-sementi-tra-ortaggi-fiori-a-441dec28.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spaces/bulkseedsinternational-it-28/pianificare-le-richieste-di-sementi-di-ortaggi-tra-sottocategorie-e-mo-525ddda2.odt" TargetMode="External"/><Relationship Id="rId3" Type="http://schemas.openxmlformats.org/officeDocument/2006/relationships/hyperlink" Target="https://bulkseedsinternational-it.porkbunlead.workers.dev/spaces/bulkseedsinternational-it-28/guida-pratica-per-preparare-un-preventivo-di-sementi-di-ortaggi-e-arom-a3633ca6.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Gruppo sottocategoria varietà spiegati al team di vendita</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all ingrosso per rivenditori: come impostare il primo ordinativo di stagione</a:t>
            </a:r>
          </a:p>
          <a:p>
            <a:r>
              <a:rPr sz="1800">
                <a:hlinkClick r:id="rId4"/>
              </a:rPr>
              <a:t>Griglia di confronto per valutare sottocategorie di ortaggi e aromatiche prima della richiesta</a:t>
            </a:r>
          </a:p>
          <a:p>
            <a:r>
              <a:rPr sz="1800">
                <a:hlinkClick r:id="rId5"/>
              </a:rPr>
              <a:t>Domande rapide su catalogo specie e varietà quando i nomi si somigliano</a:t>
            </a:r>
          </a:p>
          <a:p>
            <a:r>
              <a:rPr sz="1800">
                <a:hlinkClick r:id="rId6"/>
              </a:rPr>
              <a:t>Scheda di lavoro per la prima selezione di sementi tra ortaggi fiori aromatiche e microgreens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Pianificare le richieste di sementi di ortaggi tra sottocategorie e momenti di vendita</a:t>
            </a:r>
          </a:p>
          <a:p>
            <a:r>
              <a:rPr sz="1800">
                <a:hlinkClick r:id="rId3"/>
              </a:rPr>
              <a:t>Guida pratica per preparare un preventivo di sementi di ortaggi e aromatiche in un unico invio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