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7/sementi-di-pomodori-per-il-banco-di-vendita-come-leggere-la-sottocateg-f449216b.html" TargetMode="External"/><Relationship Id="rId4" Type="http://schemas.openxmlformats.org/officeDocument/2006/relationships/hyperlink" Target="https://bulkseedsinternational-it.porkbunlead.workers.dev/spaces/bulkseedsinternational-it-27/griglia-di-confronto-per-valutare-le-sottocategorie-di-fiori-del-catal-0b99cd69.xlsx" TargetMode="External"/><Relationship Id="rId5" Type="http://schemas.openxmlformats.org/officeDocument/2006/relationships/hyperlink" Target="https://bulkseedsinternational-it.porkbunlead.workers.dev/spaces/bulkseedsinternational-it-27/sementi-di-aromatiche-da-cucina-guida-pratica-ai-sottogruppi-basilico--486c9728.pdf" TargetMode="External"/><Relationship Id="rId6" Type="http://schemas.openxmlformats.org/officeDocument/2006/relationships/hyperlink" Target="https://bulkseedsinternational-it.porkbunlead.workers.dev/spaces/bulkseedsinternational-it-27/scheda-di-lavoro-per-le-sementi-di-fiori-annuali-e-biennali-9e36209b.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7/pianificare-le-sementi-di-microgreens-e-germogli-accanto-agli-altri-gr-cb939665.odt" TargetMode="External"/><Relationship Id="rId3" Type="http://schemas.openxmlformats.org/officeDocument/2006/relationships/hyperlink" Target="https://bulkseedsinternational-it.porkbunlead.workers.dev/spaces/bulkseedsinternational-it-27/domande-rapide-sui-prezzi-al-chilogrammo-nella-sezione-variet-aggiunti-e2b69cd7.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sottocategorie di ortaggi spiegate al team di vendita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pomodori per il banco di vendita: come leggere la sottocategoria prima di selezionare</a:t>
            </a:r>
          </a:p>
          <a:p>
            <a:r>
              <a:rPr sz="1800">
                <a:hlinkClick r:id="rId4"/>
              </a:rPr>
              <a:t>Griglia di confronto per valutare le sottocategorie di fiori del catalogo</a:t>
            </a:r>
          </a:p>
          <a:p>
            <a:r>
              <a:rPr sz="1800">
                <a:hlinkClick r:id="rId5"/>
              </a:rPr>
              <a:t>Sementi di aromatiche da cucina: guida pratica ai sottogruppi basilico timo origano e menta</a:t>
            </a:r>
          </a:p>
          <a:p>
            <a:r>
              <a:rPr sz="1800">
                <a:hlinkClick r:id="rId6"/>
              </a:rPr>
              <a:t>Scheda di lavoro per le sementi di fiori annuali e biennali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le sementi di microgreens e germogli accanto agli altri gruppi</a:t>
            </a:r>
          </a:p>
          <a:p>
            <a:r>
              <a:rPr sz="1800">
                <a:hlinkClick r:id="rId3"/>
              </a:rPr>
              <a:t>Domande rapide sui prezzi al chilogrammo nella sezione varietà aggiuntive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