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26/sementi-di-peperoni-e-melanzane-all-ingrosso-leggere-il-catalogo-prima-409a951b.html" TargetMode="External"/><Relationship Id="rId4" Type="http://schemas.openxmlformats.org/officeDocument/2006/relationships/hyperlink" Target="https://bulkseedsinternational-it.porkbunlead.workers.dev/spaces/bulkseedsinternational-it-26/guida-pratica-alle-sementi-di-cavoli-e-cavoli-neri-dalla-sottocategori-76f3d908.pdf" TargetMode="External"/><Relationship Id="rId5" Type="http://schemas.openxmlformats.org/officeDocument/2006/relationships/hyperlink" Target="https://bulkseedsinternational-it.porkbunlead.workers.dev/spaces/bulkseedsinternational-it-26/domande-rapide-su-radici-e-tuberi-nel-catalogo-sementi-7f5f052b.rtf" TargetMode="External"/><Relationship Id="rId6" Type="http://schemas.openxmlformats.org/officeDocument/2006/relationships/hyperlink" Target="https://bulkseedsinternational-it.porkbunlead.workers.dev/spaces/bulkseedsinternational-it-26/scheda-di-lavoro-per-le-sementi-di-cetrioli-e-zucche-a29619ab.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26/griglia-di-confronto-per-valutare-le-sottocategorie-di-ortaggi-del-cat-c42f9f61.xlsx" TargetMode="External"/><Relationship Id="rId3" Type="http://schemas.openxmlformats.org/officeDocument/2006/relationships/hyperlink" Target="https://bulkseedsinternational-it.porkbunlead.workers.dev/spaces/bulkseedsinternational-it-26/pianificare-le-sementi-di-lattughe-insalate-e-ortaggi-da-foglia-nell-a-f5e3b73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sottocategorie di ortaggi e aromatiche spiegate al team di vendita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peperoni e melanzane all'ingrosso: leggere il catalogo prima di richiedere</a:t>
            </a:r>
          </a:p>
          <a:p>
            <a:r>
              <a:rPr sz="1800">
                <a:hlinkClick r:id="rId4"/>
              </a:rPr>
              <a:t>Guida pratica alle sementi di cavoli e cavoli neri: dalla sottocategoria alla riga di richiesta</a:t>
            </a:r>
          </a:p>
          <a:p>
            <a:r>
              <a:rPr sz="1800">
                <a:hlinkClick r:id="rId5"/>
              </a:rPr>
              <a:t>Domande rapide su radici e tuberi nel catalogo sementi</a:t>
            </a:r>
          </a:p>
          <a:p>
            <a:r>
              <a:rPr sz="1800">
                <a:hlinkClick r:id="rId6"/>
              </a:rPr>
              <a:t>Scheda di lavoro per le sementi di cetrioli e zucche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Griglia di confronto per valutare le sottocategorie di ortaggi del catalogo</a:t>
            </a:r>
          </a:p>
          <a:p>
            <a:r>
              <a:rPr sz="1800">
                <a:hlinkClick r:id="rId3"/>
              </a:rPr>
              <a:t>Pianificare le sementi di lattughe insalate e ortaggi da foglia nell arco della stagione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