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it/index.html" TargetMode="External"/><Relationship Id="rId3" Type="http://schemas.openxmlformats.org/officeDocument/2006/relationships/hyperlink" Target="https://bulkseedsinternational-websites.sfo3.digitaloceanspaces.com/bsi/bulkseedsinternational-it/bulkseedsinternational-it-25/sementi-di-ortaggi-all-ingrosso-come-scegliere-le-sottocategorie-per-i-658b1a09.html" TargetMode="External"/><Relationship Id="rId4" Type="http://schemas.openxmlformats.org/officeDocument/2006/relationships/hyperlink" Target="https://bulkseedsinternational-it.porkbunlead.workers.dev/spaces/bulkseedsinternational-it-25/pianificare-le-sementi-di-insalate-e-ortaggi-da-foglia-lungo-la-stagio-b2a2c519.odt" TargetMode="External"/><Relationship Id="rId5" Type="http://schemas.openxmlformats.org/officeDocument/2006/relationships/hyperlink" Target="https://bulkseedsinternational-it.porkbunlead.workers.dev/spaces/bulkseedsinternational-it-25/domande-rapide-su-cavoli-cavoli-neri-e-zucche-nel-catalogo-ccbb8ecd.rtf" TargetMode="External"/><Relationship Id="rId6" Type="http://schemas.openxmlformats.org/officeDocument/2006/relationships/hyperlink" Target="https://bulkseedsinternational-it.porkbunlead.workers.dev/spaces/bulkseedsinternational-it-25/preparare-una-richiesta-di-sementi-di-peperoni-e-melanzane-guida-prati-d70ce38f.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spaces/bulkseedsinternational-it-25/scheda-di-lavoro-per-le-sementi-di-ortaggi-da-foglia-e-da-radice-e0e7d677.docx" TargetMode="External"/><Relationship Id="rId3" Type="http://schemas.openxmlformats.org/officeDocument/2006/relationships/hyperlink" Target="https://bulkseedsinternational-it.porkbunlead.workers.dev/spaces/bulkseedsinternational-it-25/griglia-di-confronto-tra-sottocategorie-di-ortaggi-del-catalogo-e6ab3b62.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sottocategorie degli ortaggi spiegate al team di vendita</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di ortaggi all ingrosso: come scegliere le sottocategorie per il banco</a:t>
            </a:r>
          </a:p>
          <a:p>
            <a:r>
              <a:rPr sz="1800">
                <a:hlinkClick r:id="rId4"/>
              </a:rPr>
              <a:t>Pianificare le sementi di insalate e ortaggi da foglia lungo la stagione</a:t>
            </a:r>
          </a:p>
          <a:p>
            <a:r>
              <a:rPr sz="1800">
                <a:hlinkClick r:id="rId5"/>
              </a:rPr>
              <a:t>Domande rapide su cavoli cavoli neri e zucche nel catalogo</a:t>
            </a:r>
          </a:p>
          <a:p>
            <a:r>
              <a:rPr sz="1800">
                <a:hlinkClick r:id="rId6"/>
              </a:rPr>
              <a:t>Preparare una richiesta di sementi di peperoni e melanzane: guida pratica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Scheda di lavoro per le sementi di ortaggi da foglia e da radice</a:t>
            </a:r>
          </a:p>
          <a:p>
            <a:r>
              <a:rPr sz="1800">
                <a:hlinkClick r:id="rId3"/>
              </a:rPr>
              <a:t>Griglia di confronto tra sottocategorie di ortaggi del catalogo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