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it/index.html" TargetMode="External"/><Relationship Id="rId3" Type="http://schemas.openxmlformats.org/officeDocument/2006/relationships/hyperlink" Target="https://bulkseedsinternational-websites.sfo3.digitaloceanspaces.com/bsi/bulkseedsinternational-it/bulkseedsinternational-it-23/sementi-sfuse-per-garden-center-valutare-un-catalogo-prima-di-sceglier-fda8947c.html" TargetMode="External"/><Relationship Id="rId4" Type="http://schemas.openxmlformats.org/officeDocument/2006/relationships/hyperlink" Target="https://bulkseedsinternational-it.porkbunlead.workers.dev/spaces/bulkseedsinternational-it-23/matrice-di-verifica-per-le-posizioni-della-sezione-variet-aggiuntive-163c8801.xlsx" TargetMode="External"/><Relationship Id="rId5" Type="http://schemas.openxmlformats.org/officeDocument/2006/relationships/hyperlink" Target="https://bulkseedsinternational-it.porkbunlead.workers.dev/spaces/bulkseedsinternational-it-23/pianificare-le-sementi-di-ortaggi-per-sottocategorie-del-catalogo-84d07492.odt" TargetMode="External"/><Relationship Id="rId6" Type="http://schemas.openxmlformats.org/officeDocument/2006/relationships/hyperlink" Target="https://bulkseedsinternational-it.porkbunlead.workers.dev/spaces/bulkseedsinternational-it-23/domande-rapide-sui-formati-delle-sementi-semi-per-1000-chili-e-scaglio-95d74ad8.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spaces/bulkseedsinternational-it-23/scheda-di-lavoro-per-le-sementi-floreali-annuali-biennali-perenni-99f9f071.docx" TargetMode="External"/><Relationship Id="rId3" Type="http://schemas.openxmlformats.org/officeDocument/2006/relationships/hyperlink" Target="https://bulkseedsinternational-it.porkbunlead.workers.dev/spaces/bulkseedsinternational-it-23/guida-pratica-alle-sementi-di-specie-officinali-e-aromatiche-particola-d5c58e62.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Piante officinali e aromatiche particolari: come si distinguono in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sfuse per garden center: valutare un catalogo prima di scegliere le varietà</a:t>
            </a:r>
          </a:p>
          <a:p>
            <a:r>
              <a:rPr sz="1800">
                <a:hlinkClick r:id="rId4"/>
              </a:rPr>
              <a:t>Matrice di verifica per le posizioni della sezione varietà aggiuntive</a:t>
            </a:r>
          </a:p>
          <a:p>
            <a:r>
              <a:rPr sz="1800">
                <a:hlinkClick r:id="rId5"/>
              </a:rPr>
              <a:t>Pianificare le sementi di ortaggi per sottocategorie del catalogo</a:t>
            </a:r>
          </a:p>
          <a:p>
            <a:r>
              <a:rPr sz="1800">
                <a:hlinkClick r:id="rId6"/>
              </a:rPr>
              <a:t>Domande rapide sui formati delle sementi: semi per 1000, chili e scaglioni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le sementi floreali: annuali, biennali, perenni</a:t>
            </a:r>
          </a:p>
          <a:p>
            <a:r>
              <a:rPr sz="1800">
                <a:hlinkClick r:id="rId3"/>
              </a:rPr>
              <a:t>Guida pratica alle sementi di specie officinali e aromatiche particolari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