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2/sementi-all-ingrosso-per-negozianti-come-impostare-la-prima-stagione-d-687f320b.html" TargetMode="External"/><Relationship Id="rId4" Type="http://schemas.openxmlformats.org/officeDocument/2006/relationships/hyperlink" Target="https://bulkseedsinternational-it.porkbunlead.workers.dev/spaces/bulkseedsinternational-it-22/matrice-di-confronto-per-valutare-le-posizioni-selezionate-prima-della-0ddade69.xlsx" TargetMode="External"/><Relationship Id="rId5" Type="http://schemas.openxmlformats.org/officeDocument/2006/relationships/hyperlink" Target="https://bulkseedsinternational-it.porkbunlead.workers.dev/spaces/bulkseedsinternational-it-22/scheda-di-lavoro-per-la-verifica-dei-dati-di-destinazione-2ce66bde.docx" TargetMode="External"/><Relationship Id="rId6" Type="http://schemas.openxmlformats.org/officeDocument/2006/relationships/hyperlink" Target="https://bulkseedsinternational-it.porkbunlead.workers.dev/spaces/bulkseedsinternational-it-22/domande-rapide-su-come-si-distingue-una-voce-da-un-altra-nel-catalogo-5bdd945e.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2/pianificare-l-assortimento-di-sementi-tra-stagione-di-vendita-e-cicli--9db5518e.odt" TargetMode="External"/><Relationship Id="rId3" Type="http://schemas.openxmlformats.org/officeDocument/2006/relationships/hyperlink" Target="https://bulkseedsinternational-it.porkbunlead.workers.dev/spaces/bulkseedsinternational-it-22/guida-pratica-per-preparare-una-richiesta-di-sementi-multi-gruppo-e6fe238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 gruppo alla varietà: come è costruita una voce di catalogo spiegato al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negozianti: come impostare la prima stagione di vendita</a:t>
            </a:r>
          </a:p>
          <a:p>
            <a:r>
              <a:rPr sz="1800">
                <a:hlinkClick r:id="rId4"/>
              </a:rPr>
              <a:t>Matrice di confronto per valutare le posizioni selezionate prima della richiesta</a:t>
            </a:r>
          </a:p>
          <a:p>
            <a:r>
              <a:rPr sz="1800">
                <a:hlinkClick r:id="rId5"/>
              </a:rPr>
              <a:t>Scheda di lavoro per la verifica dei dati di destinazione</a:t>
            </a:r>
          </a:p>
          <a:p>
            <a:r>
              <a:rPr sz="1800">
                <a:hlinkClick r:id="rId6"/>
              </a:rPr>
              <a:t>Domande rapide su come si distingue una voce da un'altra nel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l'assortimento di sementi tra stagione di vendita e cicli di vita</a:t>
            </a:r>
          </a:p>
          <a:p>
            <a:r>
              <a:rPr sz="1800">
                <a:hlinkClick r:id="rId3"/>
              </a:rPr>
              <a:t>Guida pratica per preparare una richiesta di sementi multi-gruppo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