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1/sementi-all-ingrosso-come-impostare-il-primo-assortimento-partendo-dal-c03d5ba2.html" TargetMode="External"/><Relationship Id="rId4" Type="http://schemas.openxmlformats.org/officeDocument/2006/relationships/hyperlink" Target="https://bulkseedsinternational-it.porkbunlead.workers.dev/spaces/bulkseedsinternational-it-21/matrice-di-confronto-per-valutare-un-assortimento-di-sementi-prima-del-23fc7eb1.xlsx" TargetMode="External"/><Relationship Id="rId5" Type="http://schemas.openxmlformats.org/officeDocument/2006/relationships/hyperlink" Target="https://bulkseedsinternational-it.porkbunlead.workers.dev/spaces/bulkseedsinternational-it-21/pianificare-la-richiesta-di-sementi-tra-stagione-spazio-espositivo-e-g-5256a6a0.odt" TargetMode="External"/><Relationship Id="rId6" Type="http://schemas.openxmlformats.org/officeDocument/2006/relationships/hyperlink" Target="https://bulkseedsinternational-it.porkbunlead.workers.dev/spaces/bulkseedsinternational-it-21/scheda-di-lavoro-per-collegare-gruppo-specie-variet-e-codice-articolo-a4a38cd1.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1/domande-rapide-su-destinazione-documenti-e-ruolo-della-richiesta-senza-b98c3a7d.rtf" TargetMode="External"/><Relationship Id="rId3" Type="http://schemas.openxmlformats.org/officeDocument/2006/relationships/hyperlink" Target="https://bulkseedsinternational-it.porkbunlead.workers.dev/spaces/bulkseedsinternational-it-21/dalla-selezione-per-gruppi-alla-richiesta-pronta-procedura-per-evitare-ea7629e1.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percorso di una posizione dal gruppo alle condizioni di fornitura spiegato al team</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come impostare il primo assortimento partendo dal punto vendita</a:t>
            </a:r>
          </a:p>
          <a:p>
            <a:r>
              <a:rPr sz="1800">
                <a:hlinkClick r:id="rId4"/>
              </a:rPr>
              <a:t>Matrice di confronto per valutare un assortimento di sementi prima della richiesta</a:t>
            </a:r>
          </a:p>
          <a:p>
            <a:r>
              <a:rPr sz="1800">
                <a:hlinkClick r:id="rId5"/>
              </a:rPr>
              <a:t>Pianificare la richiesta di sementi tra stagione spazio espositivo e gruppi colturali</a:t>
            </a:r>
          </a:p>
          <a:p>
            <a:r>
              <a:rPr sz="1800">
                <a:hlinkClick r:id="rId6"/>
              </a:rPr>
              <a:t>Scheda di lavoro per collegare gruppo specie varietà e codice articolo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Domande rapide su destinazione documenti e ruolo della richiesta senza impegno</a:t>
            </a:r>
          </a:p>
          <a:p>
            <a:r>
              <a:rPr sz="1800">
                <a:hlinkClick r:id="rId3"/>
              </a:rPr>
              <a:t>Dalla selezione per gruppi alla richiesta pronta: procedura per evitare posizioni ambigue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