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0/sementi-all-ingrosso-per-negozianti-le-cinque-decisioni-prima-del-cata-1a8b7898.html" TargetMode="External"/><Relationship Id="rId4" Type="http://schemas.openxmlformats.org/officeDocument/2006/relationships/hyperlink" Target="https://bulkseedsinternational-it.porkbunlead.workers.dev/spaces/bulkseedsinternational-it-20/dalla-voce-di-catalogo-alla-riga-di-richiesta-guida-passo-per-passo-5b9be439.pdf" TargetMode="External"/><Relationship Id="rId5" Type="http://schemas.openxmlformats.org/officeDocument/2006/relationships/hyperlink" Target="https://bulkseedsinternational-it.porkbunlead.workers.dev/spaces/bulkseedsinternational-it-20/kriterienvergleich-wie-ich-ein-unbekanntes-sementi-katalogsystem-bewer-643def22.xlsx" TargetMode="External"/><Relationship Id="rId6" Type="http://schemas.openxmlformats.org/officeDocument/2006/relationships/hyperlink" Target="https://bulkseedsinternational-it.porkbunlead.workers.dev/spaces/bulkseedsinternational-it-20/domande-rapide-su-carrello-richieste-e-preventivo-6c6c09e4.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0/scheda-di-lavoro-per-l-avvio-di-un-reparto-sementi-88263520.docx" TargetMode="External"/><Relationship Id="rId3" Type="http://schemas.openxmlformats.org/officeDocument/2006/relationships/hyperlink" Target="https://bulkseedsinternational-it.porkbunlead.workers.dev/spaces/bulkseedsinternational-it-20/pianificare-l-assortimento-di-sementi-entro-spazio-e-stagione-d1581836.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 fornisce le sementi: ruolo e confini spiegati al team</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 ingrosso per negozianti: le cinque decisioni prima del catalogo</a:t>
            </a:r>
          </a:p>
          <a:p>
            <a:r>
              <a:rPr sz="1800">
                <a:hlinkClick r:id="rId4"/>
              </a:rPr>
              <a:t>Dalla voce di catalogo alla riga di richiesta: guida passo per passo</a:t>
            </a:r>
          </a:p>
          <a:p>
            <a:r>
              <a:rPr sz="1800">
                <a:hlinkClick r:id="rId5"/>
              </a:rPr>
              <a:t>Kriterienvergleich: wie ich ein unbekanntes Sementi-Katalogsystem bewerte</a:t>
            </a:r>
          </a:p>
          <a:p>
            <a:r>
              <a:rPr sz="1800">
                <a:hlinkClick r:id="rId6"/>
              </a:rPr>
              <a:t>Domande rapide su carrello richieste e preventivo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l avvio di un reparto sementi</a:t>
            </a:r>
          </a:p>
          <a:p>
            <a:r>
              <a:rPr sz="1800">
                <a:hlinkClick r:id="rId3"/>
              </a:rPr>
              <a:t>Pianificare l assortimento di sementi entro spazio e stagione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