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fo3.digitaloceanspaces.com/bsi/bulkseedsinternational-it/index.html" TargetMode="External"/><Relationship Id="rId3" Type="http://schemas.openxmlformats.org/officeDocument/2006/relationships/hyperlink" Target="https://bulkseedsinternational-websites.sfo3.digitaloceanspaces.com/bsi/bulkseedsinternational-it/bulkseedsinternational-it-2/comprare-sementi-all-ingrosso-come-orientarsi-tra-catalogo-richiesta-e-aa804f44.html" TargetMode="External"/><Relationship Id="rId4" Type="http://schemas.openxmlformats.org/officeDocument/2006/relationships/hyperlink" Target="https://bulkseedsinternational-it.porkbunlead.workers.dev/spaces/bulkseedsinternational-it-2/domande-frequenti-su-catalogo-codici-e-prezzi-delle-sementi-all-ingros-02dba4bb.rtf" TargetMode="External"/><Relationship Id="rId5" Type="http://schemas.openxmlformats.org/officeDocument/2006/relationships/hyperlink" Target="https://bulkseedsinternational-it.porkbunlead.workers.dev/spaces/bulkseedsinternational-it-2/preparare-una-richiesta-di-sementi-complete-guida-pratica-passo-per-pa-0aaf30ca.pdf" TargetMode="External"/><Relationship Id="rId6" Type="http://schemas.openxmlformats.org/officeDocument/2006/relationships/hyperlink" Target="https://bulkseedsinternational-it.porkbunlead.workers.dev/spaces/bulkseedsinternational-it-2/checklist-per-la-richiesta-di-sementi-all-ingrosso-16fde1ed.docx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spaces/bulkseedsinternational-it-2/assortimento-di-sementi-per-garden-center-come-pianificare-per-gruppi--6a638da3.odt" TargetMode="External"/><Relationship Id="rId3" Type="http://schemas.openxmlformats.org/officeDocument/2006/relationships/hyperlink" Target="https://bulkseedsinternational-it.porkbunlead.workers.dev/spaces/bulkseedsinternational-it-2/griglia-di-confronto-per-valutare-una-richiesta-di-sementi-all-ingross-98728777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Dal catalogo alla spedizione: come funziona una richiesta di sementi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Comprare sementi all'ingrosso: come orientarsi tra catalogo, richiesta e preventivo</a:t>
            </a:r>
          </a:p>
          <a:p>
            <a:r>
              <a:rPr sz="1800">
                <a:hlinkClick r:id="rId4"/>
              </a:rPr>
              <a:t>Domande frequenti su catalogo, codici e prezzi delle sementi all'ingrosso</a:t>
            </a:r>
          </a:p>
          <a:p>
            <a:r>
              <a:rPr sz="1800">
                <a:hlinkClick r:id="rId5"/>
              </a:rPr>
              <a:t>Preparare una richiesta di sementi complete: guida pratica passo per passo</a:t>
            </a:r>
          </a:p>
          <a:p>
            <a:r>
              <a:rPr sz="1800">
                <a:hlinkClick r:id="rId6"/>
              </a:rPr>
              <a:t>Checklist per la richiesta di sementi all'ingrosso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Assortimento di sementi per garden center: come pianificare per gruppi colturali</a:t>
            </a:r>
          </a:p>
          <a:p>
            <a:r>
              <a:rPr sz="1800">
                <a:hlinkClick r:id="rId3"/>
              </a:rPr>
              <a:t>Griglia di confronto per valutare una richiesta di sementi all'ingrosso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