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19/sementi-all-ingrosso-per-negozianti-cinque-domande-prima-di-aprire-il--3d81c388.html" TargetMode="External"/><Relationship Id="rId4" Type="http://schemas.openxmlformats.org/officeDocument/2006/relationships/hyperlink" Target="https://bulkseedsinternational-it.porkbunlead.workers.dev/spaces/bulkseedsinternational-it-19/griglia-di-confronto-tra-richieste-destinate-all-australia-e-alla-gran-ba222732.xlsx" TargetMode="External"/><Relationship Id="rId5" Type="http://schemas.openxmlformats.org/officeDocument/2006/relationships/hyperlink" Target="https://bulkseedsinternational-it.porkbunlead.workers.dev/spaces/bulkseedsinternational-it-19/dall-indice-delle-specie-alla-riga-pronta-procedura-per-la-ricerca-rap-c22da82b.pdf" TargetMode="External"/><Relationship Id="rId6" Type="http://schemas.openxmlformats.org/officeDocument/2006/relationships/hyperlink" Target="https://bulkseedsinternational-it.porkbunlead.workers.dev/spaces/bulkseedsinternational-it-19/domande-rapide-su-come-si-formano-le-quantit-in-una-richiesta-di-semen-c28e2a41.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19/pianificare-le-richieste-di-sementi-floreali-per-cicli-di-vita-d8ddf3c2.odt" TargetMode="External"/><Relationship Id="rId3" Type="http://schemas.openxmlformats.org/officeDocument/2006/relationships/hyperlink" Target="https://bulkseedsinternational-it.porkbunlead.workers.dev/spaces/bulkseedsinternational-it-19/scheda-di-lavoro-per-la-revisione-finale-di-una-richiesta-di-sementi-e29e36c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si legge una pagina prodotto del catalogo spiegato al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negozianti: cinque domande prima di aprire il catalogo</a:t>
            </a:r>
          </a:p>
          <a:p>
            <a:r>
              <a:rPr sz="1800">
                <a:hlinkClick r:id="rId4"/>
              </a:rPr>
              <a:t>Griglia di confronto tra richieste destinate all'Australia e alla Gran Bretagna</a:t>
            </a:r>
          </a:p>
          <a:p>
            <a:r>
              <a:rPr sz="1800">
                <a:hlinkClick r:id="rId5"/>
              </a:rPr>
              <a:t>Dall'indice delle specie alla riga pronta: procedura per la ricerca rapida per specie</a:t>
            </a:r>
          </a:p>
          <a:p>
            <a:r>
              <a:rPr sz="1800">
                <a:hlinkClick r:id="rId6"/>
              </a:rPr>
              <a:t>Domande rapide su come si formano le quantità in una richiesta di sementi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le richieste di sementi floreali per cicli di vita</a:t>
            </a:r>
          </a:p>
          <a:p>
            <a:r>
              <a:rPr sz="1800">
                <a:hlinkClick r:id="rId3"/>
              </a:rPr>
              <a:t>Scheda di lavoro per la revisione finale di una richiesta di sementi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