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18/sementi-all-ingrosso-per-negozianti-le-domande-da-porsi-prima-di-aprir-4017b906.html" TargetMode="External"/><Relationship Id="rId4" Type="http://schemas.openxmlformats.org/officeDocument/2006/relationships/hyperlink" Target="https://bulkseedsinternational-it.porkbunlead.workers.dev/spaces/bulkseedsinternational-it-18/scheda-di-lavoro-per-la-prima-valutazione-di-un-catalogo-sementi-7798d6f9.docx" TargetMode="External"/><Relationship Id="rId5" Type="http://schemas.openxmlformats.org/officeDocument/2006/relationships/hyperlink" Target="https://bulkseedsinternational-it.porkbunlead.workers.dev/spaces/bulkseedsinternational-it-18/matrice-di-valutazione-per-un-fornitore-sementi-criteri-e-pesi-cf28fd35.xlsx" TargetMode="External"/><Relationship Id="rId6" Type="http://schemas.openxmlformats.org/officeDocument/2006/relationships/hyperlink" Target="https://bulkseedsinternational-it.porkbunlead.workers.dev/spaces/bulkseedsinternational-it-18/domande-rapide-su-come-si-legge-la-descrizione-di-una-variet-d5b0f100.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18/guida-pratica-per-scrivere-una-riga-di-richiesta-che-non-lasci-dubbi-e3740386.pdf" TargetMode="External"/><Relationship Id="rId3" Type="http://schemas.openxmlformats.org/officeDocument/2006/relationships/hyperlink" Target="https://bulkseedsinternational-it.porkbunlead.workers.dev/spaces/bulkseedsinternational-it-18/pianificare-il-primo-assortimento-di-sementi-in-quattro-tappe-di-lavor-f58f08d1.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tre regole del catalogo spiegate al team: gruppo specie codice</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per negozianti: le domande da porsi prima di aprire il catalogo</a:t>
            </a:r>
          </a:p>
          <a:p>
            <a:r>
              <a:rPr sz="1800">
                <a:hlinkClick r:id="rId4"/>
              </a:rPr>
              <a:t>Scheda di lavoro per la prima valutazione di un catalogo sementi</a:t>
            </a:r>
          </a:p>
          <a:p>
            <a:r>
              <a:rPr sz="1800">
                <a:hlinkClick r:id="rId5"/>
              </a:rPr>
              <a:t>Matrice di valutazione per un fornitore sementi: criteri e pesi</a:t>
            </a:r>
          </a:p>
          <a:p>
            <a:r>
              <a:rPr sz="1800">
                <a:hlinkClick r:id="rId6"/>
              </a:rPr>
              <a:t>Domande rapide su come si legge la descrizione di una varietà</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Guida pratica per scrivere una riga di richiesta che non lasci dubbi</a:t>
            </a:r>
          </a:p>
          <a:p>
            <a:r>
              <a:rPr sz="1800">
                <a:hlinkClick r:id="rId3"/>
              </a:rPr>
              <a:t>Pianificare il primo assortimento di sementi in quattro tappe di lavoro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