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7/sementi-all-ingrosso-per-negozianti-come-impostare-il-primo-assortimen-9059f1c9.html" TargetMode="External"/><Relationship Id="rId4" Type="http://schemas.openxmlformats.org/officeDocument/2006/relationships/hyperlink" Target="https://bulkseedsinternational-it.porkbunlead.workers.dev/spaces/bulkseedsinternational-it-17/domande-rapide-su-prezzi-al-chilogrammo-e-scaglioni-di-peso-0e86719a.rtf" TargetMode="External"/><Relationship Id="rId5" Type="http://schemas.openxmlformats.org/officeDocument/2006/relationships/hyperlink" Target="https://bulkseedsinternational-it.porkbunlead.workers.dev/spaces/bulkseedsinternational-it-17/scheda-di-lavoro-per-la-revisione-finale-del-carrello-richieste-13c25ffa.docx" TargetMode="External"/><Relationship Id="rId6" Type="http://schemas.openxmlformats.org/officeDocument/2006/relationships/hyperlink" Target="https://bulkseedsinternational-it.porkbunlead.workers.dev/spaces/bulkseedsinternational-it-17/griglia-di-confronto-tra-categorie-principali-e-sezione-variet-aggiunt-789d46c4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7/pianificare-la-sessione-di-selezione-al-catalogo-in-quattro-fasi-a770aa01.odt" TargetMode="External"/><Relationship Id="rId3" Type="http://schemas.openxmlformats.org/officeDocument/2006/relationships/hyperlink" Target="https://bulkseedsinternational-it.porkbunlead.workers.dev/spaces/bulkseedsinternational-it-17/guida-pratica-per-comporre-pi-gruppi-di-sementi-in-un-unica-richiesta-f6d18d45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Perché la destinazione va chiarita prima della scelta delle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negozianti: come impostare il primo assortimento senza partire dalle varietà</a:t>
            </a:r>
          </a:p>
          <a:p>
            <a:r>
              <a:rPr sz="1800">
                <a:hlinkClick r:id="rId4"/>
              </a:rPr>
              <a:t>Domande rapide su prezzi al chilogrammo e scaglioni di peso</a:t>
            </a:r>
          </a:p>
          <a:p>
            <a:r>
              <a:rPr sz="1800">
                <a:hlinkClick r:id="rId5"/>
              </a:rPr>
              <a:t>Scheda di lavoro per la revisione finale del carrello richieste</a:t>
            </a:r>
          </a:p>
          <a:p>
            <a:r>
              <a:rPr sz="1800">
                <a:hlinkClick r:id="rId6"/>
              </a:rPr>
              <a:t>Griglia di confronto tra categorie principali e sezione varietà aggiuntive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la sessione di selezione al catalogo in quattro fasi</a:t>
            </a:r>
          </a:p>
          <a:p>
            <a:r>
              <a:rPr sz="1800">
                <a:hlinkClick r:id="rId3"/>
              </a:rPr>
              <a:t>Guida pratica per comporre più gruppi di sementi in un'unica richiesta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