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16/sementi-all-ingrosso-per-negozianti-gruppi-quantit-e-destinazione-come-7dfdad64.html" TargetMode="External"/><Relationship Id="rId4" Type="http://schemas.openxmlformats.org/officeDocument/2006/relationships/hyperlink" Target="https://bulkseedsinternational-it.porkbunlead.workers.dev/spaces/bulkseedsinternational-it-16/guida-pratica-per-trasformare-una-selezione-del-catalogo-in-una-richie-16c3344f.pdf" TargetMode="External"/><Relationship Id="rId5" Type="http://schemas.openxmlformats.org/officeDocument/2006/relationships/hyperlink" Target="https://bulkseedsinternational-it.porkbunlead.workers.dev/spaces/bulkseedsinternational-it-16/scheda-di-lavoro-per-collegare-specie-variet-e-codice-articolo-5f34b98f.docx" TargetMode="External"/><Relationship Id="rId6" Type="http://schemas.openxmlformats.org/officeDocument/2006/relationships/hyperlink" Target="https://bulkseedsinternational-it.porkbunlead.workers.dev/spaces/bulkseedsinternational-it-16/matrice-di-verifica-per-coerenza-tra-gruppo-articolo-e-destinazione-ccdce0fa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16/pianificare-la-scelta-tra-categorie-principali-e-variet-aggiuntive-db3645cb.odt" TargetMode="External"/><Relationship Id="rId3" Type="http://schemas.openxmlformats.org/officeDocument/2006/relationships/hyperlink" Target="https://bulkseedsinternational-it.porkbunlead.workers.dev/spaces/bulkseedsinternational-it-16/domande-rapide-su-come-si-legge-una-fascia-di-prezzo-a-peso-fe5c793e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Unità di misura nel catalogo spiegate al team di vendita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negozianti: gruppi, quantità e destinazione come quadro d'insieme</a:t>
            </a:r>
          </a:p>
          <a:p>
            <a:r>
              <a:rPr sz="1800">
                <a:hlinkClick r:id="rId4"/>
              </a:rPr>
              <a:t>Guida pratica per trasformare una selezione del catalogo in una richiesta verificabile</a:t>
            </a:r>
          </a:p>
          <a:p>
            <a:r>
              <a:rPr sz="1800">
                <a:hlinkClick r:id="rId5"/>
              </a:rPr>
              <a:t>Scheda di lavoro per collegare specie, varietà e codice articolo</a:t>
            </a:r>
          </a:p>
          <a:p>
            <a:r>
              <a:rPr sz="1800">
                <a:hlinkClick r:id="rId6"/>
              </a:rPr>
              <a:t>Matrice di verifica per coerenza tra gruppo, articolo e destinazione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la scelta tra categorie principali e varietà aggiuntive</a:t>
            </a:r>
          </a:p>
          <a:p>
            <a:r>
              <a:rPr sz="1800">
                <a:hlinkClick r:id="rId3"/>
              </a:rPr>
              <a:t>Domande rapide su come si legge una fascia di prezzo a peso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