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5/sementi-all-ingrosso-per-negozianti-cosa-valutare-prima-di-scegliere-l-dc98c580.html" TargetMode="External"/><Relationship Id="rId4" Type="http://schemas.openxmlformats.org/officeDocument/2006/relationships/hyperlink" Target="https://bulkseedsinternational-it.porkbunlead.workers.dev/spaces/bulkseedsinternational-it-15/scheda-di-lavoro-per-valutare-la-sezione-variet-aggiuntive-5693090c.docx" TargetMode="External"/><Relationship Id="rId5" Type="http://schemas.openxmlformats.org/officeDocument/2006/relationships/hyperlink" Target="https://bulkseedsinternational-it.porkbunlead.workers.dev/spaces/bulkseedsinternational-it-15/pianificare-un-assortimento-di-sementi-per-cicli-di-vita-annuali-bienn-739fd1f6.odt" TargetMode="External"/><Relationship Id="rId6" Type="http://schemas.openxmlformats.org/officeDocument/2006/relationships/hyperlink" Target="https://bulkseedsinternational-it.porkbunlead.workers.dev/spaces/bulkseedsinternational-it-15/griglia-di-verifica-per-destinazione-australia-e-gran-bretagna-9a2962fb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5/dall-elenco-delle-aromatiche-alla-richiesta-guida-pratica-alle-sottoca-ba082632.pdf" TargetMode="External"/><Relationship Id="rId3" Type="http://schemas.openxmlformats.org/officeDocument/2006/relationships/hyperlink" Target="https://bulkseedsinternational-it.porkbunlead.workers.dev/spaces/bulkseedsinternational-it-15/domande-rapide-su-come-si-raggiunge-una-richiesta-per-specie-eb33ec64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Indice A-Z e voci bilingui: spiegare la ricerca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cosa valutare prima di scegliere le varietà</a:t>
            </a:r>
          </a:p>
          <a:p>
            <a:r>
              <a:rPr sz="1800">
                <a:hlinkClick r:id="rId4"/>
              </a:rPr>
              <a:t>Scheda di lavoro per valutare la sezione varietà aggiuntive</a:t>
            </a:r>
          </a:p>
          <a:p>
            <a:r>
              <a:rPr sz="1800">
                <a:hlinkClick r:id="rId5"/>
              </a:rPr>
              <a:t>Pianificare un assortimento di sementi per cicli di vita: annuali biennali perenni</a:t>
            </a:r>
          </a:p>
          <a:p>
            <a:r>
              <a:rPr sz="1800">
                <a:hlinkClick r:id="rId6"/>
              </a:rPr>
              <a:t>Griglia di verifica per destinazione Australia e Gran Bretagna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Dall elenco delle aromatiche alla richiesta: guida pratica alle sottocategorie</a:t>
            </a:r>
          </a:p>
          <a:p>
            <a:r>
              <a:rPr sz="1800">
                <a:hlinkClick r:id="rId3"/>
              </a:rPr>
              <a:t>Domande rapide su come si raggiunge una richiesta per specie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