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fo3.digitaloceanspaces.com/bsi/bulkseedsinternational-it/index.html" TargetMode="External"/><Relationship Id="rId3" Type="http://schemas.openxmlformats.org/officeDocument/2006/relationships/hyperlink" Target="https://bulkseedsinternational-websites.sfo3.digitaloceanspaces.com/bsi/bulkseedsinternational-it/bulkseedsinternational-it-14/sementi-all-ingrosso-le-tre-decisioni-prima-di-scegliere-le-variet-60dd2824.html" TargetMode="External"/><Relationship Id="rId4" Type="http://schemas.openxmlformats.org/officeDocument/2006/relationships/hyperlink" Target="https://bulkseedsinternational-it.porkbunlead.workers.dev/spaces/bulkseedsinternational-it-14/griglia-di-verifica-per-quantit-unit-di-misura-e-fascia-di-peso-2ea2cfde.xlsx" TargetMode="External"/><Relationship Id="rId5" Type="http://schemas.openxmlformats.org/officeDocument/2006/relationships/hyperlink" Target="https://bulkseedsinternational-it.porkbunlead.workers.dev/spaces/bulkseedsinternational-it-14/domande-rapide-su-richiesta-senza-impegno-e-condizioni-separate-4f333eb6.rtf" TargetMode="External"/><Relationship Id="rId6" Type="http://schemas.openxmlformats.org/officeDocument/2006/relationships/hyperlink" Target="https://bulkseedsinternational-it.porkbunlead.workers.dev/spaces/bulkseedsinternational-it-14/pianificare-microgreens-e-germogli-accanto-agli-altri-gruppi-5df0f448.odt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spaces/bulkseedsinternational-it-14/scheda-di-lavoro-per-la-prima-selezione-di-ortaggi-e-aromatiche-da6d63e3.docx" TargetMode="External"/><Relationship Id="rId3" Type="http://schemas.openxmlformats.org/officeDocument/2006/relationships/hyperlink" Target="https://bulkseedsinternational-it.porkbunlead.workers.dev/spaces/bulkseedsinternational-it-14/dall-indice-a-z-alla-riga-di-richiesta-procedura-pratica-f129cad2.pdf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 tre porte d ingresso al catalogo spiegate al team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Sementi all ingrosso: le tre decisioni prima di scegliere le varietà</a:t>
            </a:r>
          </a:p>
          <a:p>
            <a:r>
              <a:rPr sz="1800">
                <a:hlinkClick r:id="rId4"/>
              </a:rPr>
              <a:t>Griglia di verifica per quantità, unità di misura e fascia di peso</a:t>
            </a:r>
          </a:p>
          <a:p>
            <a:r>
              <a:rPr sz="1800">
                <a:hlinkClick r:id="rId5"/>
              </a:rPr>
              <a:t>Domande rapide su richiesta senza impegno e condizioni separate</a:t>
            </a:r>
          </a:p>
          <a:p>
            <a:r>
              <a:rPr sz="1800">
                <a:hlinkClick r:id="rId6"/>
              </a:rPr>
              <a:t>Pianificare microgreens e germogli accanto agli altri gruppi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Scheda di lavoro per la prima selezione di ortaggi e aromatiche</a:t>
            </a:r>
          </a:p>
          <a:p>
            <a:r>
              <a:rPr sz="1800">
                <a:hlinkClick r:id="rId3"/>
              </a:rPr>
              <a:t>Dall indice A-Z alla riga di richiesta: procedura pratica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