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it/index.html" TargetMode="External"/><Relationship Id="rId3" Type="http://schemas.openxmlformats.org/officeDocument/2006/relationships/hyperlink" Target="https://bulkseedsinternational-websites.sfo3.digitaloceanspaces.com/bsi/bulkseedsinternational-it/bulkseedsinternational-it-13/fornitore-di-sementi-all-ingrosso-come-valutare-un-catalogo-prima-di-r-03de610a.html" TargetMode="External"/><Relationship Id="rId4" Type="http://schemas.openxmlformats.org/officeDocument/2006/relationships/hyperlink" Target="https://bulkseedsinternational-it.porkbunlead.workers.dev/spaces/bulkseedsinternational-it-13/domande-rapide-sui-dati-aziendali-richiesti-per-una-richiesta-di-semen-0bb17d19.rtf" TargetMode="External"/><Relationship Id="rId5" Type="http://schemas.openxmlformats.org/officeDocument/2006/relationships/hyperlink" Target="https://bulkseedsinternational-it.porkbunlead.workers.dev/spaces/bulkseedsinternational-it-13/pianificare-l-assortimento-di-microgreens-e-germogli-per-un-punto-vend-9b65d0e6.odt" TargetMode="External"/><Relationship Id="rId6" Type="http://schemas.openxmlformats.org/officeDocument/2006/relationships/hyperlink" Target="https://bulkseedsinternational-it.porkbunlead.workers.dev/spaces/bulkseedsinternational-it-13/griglia-di-confronto-per-valutare-i-gruppi-di-sementi-aromatiche-a31a14a9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spaces/bulkseedsinternational-it-13/scegliere-le-sementi-di-fiori-per-un-garden-center-guida-pratica-per-c-daeaa4ef.pdf" TargetMode="External"/><Relationship Id="rId3" Type="http://schemas.openxmlformats.org/officeDocument/2006/relationships/hyperlink" Target="https://bulkseedsinternational-it.porkbunlead.workers.dev/spaces/bulkseedsinternational-it-13/scheda-di-lavoro-per-confrontare-le-categorie-di-ortaggi-del-catalogo-dfa86e88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Come si presenta un catalogo di sementi al personale di un garden center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Fornitore di sementi all ingrosso: come valutare un catalogo prima di richiedere</a:t>
            </a:r>
          </a:p>
          <a:p>
            <a:r>
              <a:rPr sz="1800">
                <a:hlinkClick r:id="rId4"/>
              </a:rPr>
              <a:t>Domande rapide sui dati aziendali richiesti per una richiesta di sementi</a:t>
            </a:r>
          </a:p>
          <a:p>
            <a:r>
              <a:rPr sz="1800">
                <a:hlinkClick r:id="rId5"/>
              </a:rPr>
              <a:t>Pianificare l assortimento di microgreens e germogli per un punto vendita</a:t>
            </a:r>
          </a:p>
          <a:p>
            <a:r>
              <a:rPr sz="1800">
                <a:hlinkClick r:id="rId6"/>
              </a:rPr>
              <a:t>Griglia di confronto per valutare i gruppi di sementi aromatiche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Scegliere le sementi di fiori per un garden center: guida pratica per cicli di vita</a:t>
            </a:r>
          </a:p>
          <a:p>
            <a:r>
              <a:rPr sz="1800">
                <a:hlinkClick r:id="rId3"/>
              </a:rPr>
              <a:t>Scheda di lavoro per confrontare le categorie di ortaggi del catalogo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