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2/il-codice-articolo-come-ancora-della-richiesta-di-sementi-43e15de5.html" TargetMode="External"/><Relationship Id="rId4" Type="http://schemas.openxmlformats.org/officeDocument/2006/relationships/hyperlink" Target="https://bulkseedsinternational-it.porkbunlead.workers.dev/spaces/bulkseedsinternational-it-12/griglia-di-confronto-tra-variet-selezionate-e-relative-descrizioni-044007ed.xlsx" TargetMode="External"/><Relationship Id="rId5" Type="http://schemas.openxmlformats.org/officeDocument/2006/relationships/hyperlink" Target="https://bulkseedsinternational-it.porkbunlead.workers.dev/spaces/bulkseedsinternational-it-12/domande-rapide-su-come-si-distingue-una-variet-dall-altra-nel-catalogo-0ab1ebac.rtf" TargetMode="External"/><Relationship Id="rId6" Type="http://schemas.openxmlformats.org/officeDocument/2006/relationships/hyperlink" Target="https://bulkseedsinternational-it.porkbunlead.workers.dev/spaces/bulkseedsinternational-it-12/scheda-di-lavoro-per-la-revisione-finale-della-richiesta-prima-dell-in-130518df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2/pianificare-il-riordino-di-un-assortimento-gi-avviato-ad8fee9c.odt" TargetMode="External"/><Relationship Id="rId3" Type="http://schemas.openxmlformats.org/officeDocument/2006/relationships/hyperlink" Target="https://bulkseedsinternational-it.porkbunlead.workers.dev/spaces/bulkseedsinternational-it-12/raccogliere-pi-specie-in-una-sola-richiesta-procedura-passo-per-passo-aed0c2c4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carrello richieste spiegato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Il codice articolo come ancora della richiesta di sementi</a:t>
            </a:r>
          </a:p>
          <a:p>
            <a:r>
              <a:rPr sz="1800">
                <a:hlinkClick r:id="rId4"/>
              </a:rPr>
              <a:t>Griglia di confronto tra varietà selezionate e relative descrizioni</a:t>
            </a:r>
          </a:p>
          <a:p>
            <a:r>
              <a:rPr sz="1800">
                <a:hlinkClick r:id="rId5"/>
              </a:rPr>
              <a:t>Domande rapide su come si distingue una varietà dall'altra nel catalogo</a:t>
            </a:r>
          </a:p>
          <a:p>
            <a:r>
              <a:rPr sz="1800">
                <a:hlinkClick r:id="rId6"/>
              </a:rPr>
              <a:t>Scheda di lavoro per la revisione finale della richiesta prima dell'invio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il riordino di un assortimento già avviato</a:t>
            </a:r>
          </a:p>
          <a:p>
            <a:r>
              <a:rPr sz="1800">
                <a:hlinkClick r:id="rId3"/>
              </a:rPr>
              <a:t>Raccogliere più specie in una sola richiesta: procedura passo per passo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