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it/index.html" TargetMode="External"/><Relationship Id="rId3" Type="http://schemas.openxmlformats.org/officeDocument/2006/relationships/hyperlink" Target="https://bulkseedsinternational-websites.sfo3.digitaloceanspaces.com/bsi/bulkseedsinternational-it/bulkseedsinternational-it-11/sementi-all-ingrosso-per-negozianti-quantit-formati-e-destinazione-com-605eb307.html" TargetMode="External"/><Relationship Id="rId4" Type="http://schemas.openxmlformats.org/officeDocument/2006/relationships/hyperlink" Target="https://bulkseedsinternational-it.porkbunlead.workers.dev/spaces/bulkseedsinternational-it-11/come-descrivere-una-variet-senza-ambiguit-guida-pratica-dalla-pagina-p-52531db3.pdf" TargetMode="External"/><Relationship Id="rId5" Type="http://schemas.openxmlformats.org/officeDocument/2006/relationships/hyperlink" Target="https://bulkseedsinternational-it.porkbunlead.workers.dev/spaces/bulkseedsinternational-it-11/scheda-di-lavoro-per-la-richiesta-rapida-per-specie-71ba0d00.docx" TargetMode="External"/><Relationship Id="rId6" Type="http://schemas.openxmlformats.org/officeDocument/2006/relationships/hyperlink" Target="https://bulkseedsinternational-it.porkbunlead.workers.dev/spaces/bulkseedsinternational-it-11/dal-catalogo-al-carrello-pianificare-la-sessione-di-selezione-in-quatt-7a745093.odt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spaces/bulkseedsinternational-it-11/domande-rapide-su-come-si-legge-una-pagina-prodotto-del-catalogo-c64ea6c9.rtf" TargetMode="External"/><Relationship Id="rId3" Type="http://schemas.openxmlformats.org/officeDocument/2006/relationships/hyperlink" Target="https://bulkseedsinternational-it.porkbunlead.workers.dev/spaces/bulkseedsinternational-it-11/matrice-di-verifica-variet-quantit-richiesta-e-unit-di-misura-je-zeile-e614a2ee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Perché la destinazione cambia la richiesta: paese, codice postale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 ingrosso per negozianti: quantità, formati e destinazione come tre decisioni separate</a:t>
            </a:r>
          </a:p>
          <a:p>
            <a:r>
              <a:rPr sz="1800">
                <a:hlinkClick r:id="rId4"/>
              </a:rPr>
              <a:t>Come descrivere una varietà senza ambiguità: guida pratica dalla pagina prodotto alla riga di richiesta</a:t>
            </a:r>
          </a:p>
          <a:p>
            <a:r>
              <a:rPr sz="1800">
                <a:hlinkClick r:id="rId5"/>
              </a:rPr>
              <a:t>Scheda di lavoro per la richiesta rapida per specie</a:t>
            </a:r>
          </a:p>
          <a:p>
            <a:r>
              <a:rPr sz="1800">
                <a:hlinkClick r:id="rId6"/>
              </a:rPr>
              <a:t>Dal catalogo al carrello: pianificare la sessione di selezione in quattro fasi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Domande rapide su come si legge una pagina prodotto del catalogo</a:t>
            </a:r>
          </a:p>
          <a:p>
            <a:r>
              <a:rPr sz="1800">
                <a:hlinkClick r:id="rId3"/>
              </a:rPr>
              <a:t>Matrice di verifica: varietà, quantità richiesta e unità di misura je Zeile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