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0/sementi-all-ingrosso-per-negozianti-come-impostare-il-primo-ordine-di--cdd31ad3.html" TargetMode="External"/><Relationship Id="rId4" Type="http://schemas.openxmlformats.org/officeDocument/2006/relationships/hyperlink" Target="https://bulkseedsinternational-it.porkbunlead.workers.dev/spaces/bulkseedsinternational-it-10/pianificare-l-assortimento-di-sementi-tra-ortaggi-fiori-aromatiche-e-m-5f020a25.odt" TargetMode="External"/><Relationship Id="rId5" Type="http://schemas.openxmlformats.org/officeDocument/2006/relationships/hyperlink" Target="https://bulkseedsinternational-it.porkbunlead.workers.dev/spaces/bulkseedsinternational-it-10/griglia-di-confronto-per-valutare-posizioni-del-catalogo-prima-della-r-6539988c.xlsx" TargetMode="External"/><Relationship Id="rId6" Type="http://schemas.openxmlformats.org/officeDocument/2006/relationships/hyperlink" Target="https://bulkseedsinternational-it.porkbunlead.workers.dev/spaces/bulkseedsinternational-it-10/domande-rapide-su-unit-di-misura-e-prezzi-indicati-nel-catalogo-sement-83e58a82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0/scheda-di-lavoro-per-la-selezione-delle-aromatiche-nel-catalogo-all-in-a6d51a36.docx" TargetMode="External"/><Relationship Id="rId3" Type="http://schemas.openxmlformats.org/officeDocument/2006/relationships/hyperlink" Target="https://bulkseedsinternational-it.porkbunlead.workers.dev/spaces/bulkseedsinternational-it-10/guida-pratica-per-compilare-una-richiesta-di-sementi-con-variet-e-quan-afdd2e0b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 sezioni del catalogo spiegate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come impostare il primo ordine di assortimento</a:t>
            </a:r>
          </a:p>
          <a:p>
            <a:r>
              <a:rPr sz="1800">
                <a:hlinkClick r:id="rId4"/>
              </a:rPr>
              <a:t>Pianificare l assortimento di sementi tra ortaggi fiori aromatiche e microgreens</a:t>
            </a:r>
          </a:p>
          <a:p>
            <a:r>
              <a:rPr sz="1800">
                <a:hlinkClick r:id="rId5"/>
              </a:rPr>
              <a:t>Griglia di confronto per valutare posizioni del catalogo prima della richiesta</a:t>
            </a:r>
          </a:p>
          <a:p>
            <a:r>
              <a:rPr sz="1800">
                <a:hlinkClick r:id="rId6"/>
              </a:rPr>
              <a:t>Domande rapide su unità di misura e prezzi indicati nel catalogo sementi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la selezione delle aromatiche nel catalogo all ingrosso</a:t>
            </a:r>
          </a:p>
          <a:p>
            <a:r>
              <a:rPr sz="1800">
                <a:hlinkClick r:id="rId3"/>
              </a:rPr>
              <a:t>Guida pratica per compilare una richiesta di sementi con varietà e quantità corrette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