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9/sementi-all-ingrosso-per-rivenditori-orientarsi-tra-catalogo-e-richies-3b4eb010.html" TargetMode="External"/><Relationship Id="rId4" Type="http://schemas.openxmlformats.org/officeDocument/2006/relationships/hyperlink" Target="https://bulkseedsinternational-it.porkbunlead.workers.dev/oracle/bulkseedsinternational-it-9/domande-frequenti-su-richiesta-preventivo-e-condizioni-di-fornitura-2055901e.rtf" TargetMode="External"/><Relationship Id="rId5" Type="http://schemas.openxmlformats.org/officeDocument/2006/relationships/hyperlink" Target="https://bulkseedsinternational-it.porkbunlead.workers.dev/oracle/bulkseedsinternational-it-9/come-indicare-destinazione-e-confezionamento-in-una-richiesta-di-semen-4dfcdfdf.pdf" TargetMode="External"/><Relationship Id="rId6" Type="http://schemas.openxmlformats.org/officeDocument/2006/relationships/hyperlink" Target="https://bulkseedsinternational-it.porkbunlead.workers.dev/oracle/bulkseedsinternational-it-9/matrice-di-criteri-per-confrontare-specie-e-variet-candidate-alla-rich-7f2bcf7f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9/foglio-di-preparazione-alla-richiesta-sementi-con-caselle-di-controllo-90f657f8.docx" TargetMode="External"/><Relationship Id="rId3" Type="http://schemas.openxmlformats.org/officeDocument/2006/relationships/hyperlink" Target="https://bulkseedsinternational-it.porkbunlead.workers.dev/oracle/bulkseedsinternational-it-9/pianificare-le-richieste-per-gruppo-colturale-tra-ortaggi-fiori-aromat-d42e7290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il percorso dalla selezione al preventivo verificato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orientarsi tra catalogo e richiesta</a:t>
            </a:r>
          </a:p>
          <a:p>
            <a:r>
              <a:rPr sz="1800">
                <a:hlinkClick r:id="rId4"/>
              </a:rPr>
              <a:t>Domande frequenti su richiesta, preventivo e condizioni di fornitura</a:t>
            </a:r>
          </a:p>
          <a:p>
            <a:r>
              <a:rPr sz="1800">
                <a:hlinkClick r:id="rId5"/>
              </a:rPr>
              <a:t>Come indicare destinazione e confezionamento in una richiesta di sementi sfuse</a:t>
            </a:r>
          </a:p>
          <a:p>
            <a:r>
              <a:rPr sz="1800">
                <a:hlinkClick r:id="rId6"/>
              </a:rPr>
              <a:t>Matrice di criteri per confrontare specie e varietà candidate alla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preparazione alla richiesta sementi con caselle di controllo</a:t>
            </a:r>
          </a:p>
          <a:p>
            <a:r>
              <a:rPr sz="1800">
                <a:hlinkClick r:id="rId3"/>
              </a:rPr>
              <a:t>Pianificare le richieste per gruppo colturale tra ortaggi fiori aromatiche e microgreens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