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bjectstorage.eu-frankfurt-1.oraclecloud.com/n/frsbqgg8rg0q/b/bulkseedsinternational-websites/o/bsi/bulkseedsinternational-it/index.html" TargetMode="External"/><Relationship Id="rId3" Type="http://schemas.openxmlformats.org/officeDocument/2006/relationships/hyperlink" Target="https://objectstorage.eu-frankfurt-1.oraclecloud.com/n/frsbqgg8rg0q/b/bulkseedsinternational-websites/o/bsi/bulkseedsinternational-it/bulkseedsinternational-it-8/microgreens-e-germogli-all-ingrosso-valutare-se-inserirli-in-assortime-4cf6203f.html" TargetMode="External"/><Relationship Id="rId4" Type="http://schemas.openxmlformats.org/officeDocument/2006/relationships/hyperlink" Target="https://bulkseedsinternational-it.porkbunlead.workers.dev/oracle/bulkseedsinternational-it-8/domande-brevi-su-gruppi-colturali-confezionamento-e-tempi-della-verifi-3b16991a.rtf" TargetMode="External"/><Relationship Id="rId5" Type="http://schemas.openxmlformats.org/officeDocument/2006/relationships/hyperlink" Target="https://bulkseedsinternational-it.porkbunlead.workers.dev/oracle/bulkseedsinternational-it-8/matrice-per-valutare-le-aromatiche-meno-comuni-accanto-ai-classici-4fe74ab7.xlsx" TargetMode="External"/><Relationship Id="rId6" Type="http://schemas.openxmlformats.org/officeDocument/2006/relationships/hyperlink" Target="https://bulkseedsinternational-it.porkbunlead.workers.dev/oracle/bulkseedsinternational-it-8/foglio-di-raccolta-referenze-per-la-richiesta-codici-quantit-e-descriz-70bc1278.doc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oracle/bulkseedsinternational-it-8/richiesta-di-sementi-con-pi-destinazioni-procedura-pratica-dall-elenco-726cf2c2.pdf" TargetMode="External"/><Relationship Id="rId3" Type="http://schemas.openxmlformats.org/officeDocument/2006/relationships/hyperlink" Target="https://bulkseedsinternational-it.porkbunlead.workers.dev/oracle/bulkseedsinternational-it-8/costruire-l-assortimento-per-stagioni-di-vendita-sequenza-interna-per--97448564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Differenza tra richiesta senza impegno e preventivo verificato: presentazione al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Microgreens e germogli all'ingrosso: valutare se inserirli in assortimento</a:t>
            </a:r>
          </a:p>
          <a:p>
            <a:r>
              <a:rPr sz="1800">
                <a:hlinkClick r:id="rId4"/>
              </a:rPr>
              <a:t>Domande brevi su gruppi colturali confezionamento e tempi della verifica</a:t>
            </a:r>
          </a:p>
          <a:p>
            <a:r>
              <a:rPr sz="1800">
                <a:hlinkClick r:id="rId5"/>
              </a:rPr>
              <a:t>Matrice per valutare le aromatiche meno comuni accanto ai classici</a:t>
            </a:r>
          </a:p>
          <a:p>
            <a:r>
              <a:rPr sz="1800">
                <a:hlinkClick r:id="rId6"/>
              </a:rPr>
              <a:t>Foglio di raccolta referenze per la richiesta: codici quantità e descrizioni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Richiesta di sementi con più destinazioni: procedura pratica dall'elenco alla verifica</a:t>
            </a:r>
          </a:p>
          <a:p>
            <a:r>
              <a:rPr sz="1800">
                <a:hlinkClick r:id="rId3"/>
              </a:rPr>
              <a:t>Costruire l'assortimento per stagioni di vendita: sequenza interna per gruppi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