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6/variet-aggiuntive-nel-catalogo-all-ingrosso-come-interpretarle-prima-d-23abcbad.html" TargetMode="External"/><Relationship Id="rId4" Type="http://schemas.openxmlformats.org/officeDocument/2006/relationships/hyperlink" Target="https://bulkseedsinternational-it.porkbunlead.workers.dev/oracle/bulkseedsinternational-it-6/checklist-per-verificare-i-codici-variet-prima-di-inviare-la-richiesta-43000299.docx" TargetMode="External"/><Relationship Id="rId5" Type="http://schemas.openxmlformats.org/officeDocument/2006/relationships/hyperlink" Target="https://bulkseedsinternational-it.porkbunlead.workers.dev/oracle/bulkseedsinternational-it-6/risposte-brevi-su-variet-aggiuntive-prezzi-indicati-e-richiesta-47cde5a4.rtf" TargetMode="External"/><Relationship Id="rId6" Type="http://schemas.openxmlformats.org/officeDocument/2006/relationships/hyperlink" Target="https://bulkseedsinternational-it.porkbunlead.workers.dev/oracle/bulkseedsinternational-it-6/pianificare-l-ampiezza-dell-assortimento-tra-gruppi-principali-e-varie-49d79f80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6/comporre-una-richiesta-mista-tra-gruppi-colturali-diversi-55d2ad90.pdf" TargetMode="External"/><Relationship Id="rId3" Type="http://schemas.openxmlformats.org/officeDocument/2006/relationships/hyperlink" Target="https://bulkseedsinternational-it.porkbunlead.workers.dev/oracle/bulkseedsinternational-it-6/matrice-per-confrontare-variet-aggiuntive-su-fasce-di-quantit-e-prezzo-6d726236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le varietà aggiuntive e le fasce di quantità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Varietà aggiuntive nel catalogo all'ingrosso: come interpretarle prima della richiesta</a:t>
            </a:r>
          </a:p>
          <a:p>
            <a:r>
              <a:rPr sz="1800">
                <a:hlinkClick r:id="rId4"/>
              </a:rPr>
              <a:t>Checklist per verificare i codici varietà prima di inviare la richiesta</a:t>
            </a:r>
          </a:p>
          <a:p>
            <a:r>
              <a:rPr sz="1800">
                <a:hlinkClick r:id="rId5"/>
              </a:rPr>
              <a:t>Risposte brevi su varietà aggiuntive prezzi indicati e richiesta</a:t>
            </a:r>
          </a:p>
          <a:p>
            <a:r>
              <a:rPr sz="1800">
                <a:hlinkClick r:id="rId6"/>
              </a:rPr>
              <a:t>Pianificare l'ampiezza dell'assortimento tra gruppi principali e varietà aggiuntive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Comporre una richiesta mista tra gruppi colturali diversi</a:t>
            </a:r>
          </a:p>
          <a:p>
            <a:r>
              <a:rPr sz="1800">
                <a:hlinkClick r:id="rId3"/>
              </a:rPr>
              <a:t>Matrice per confrontare varietà aggiuntive su fasce di quantità e prezzo indicato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