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it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it/bulkseedsinternational-it-5/aromatiche-all-ingrosso-costruire-un-reparto-tra-specie-note-e-nicchie-86e859eb.html" TargetMode="External"/><Relationship Id="rId4" Type="http://schemas.openxmlformats.org/officeDocument/2006/relationships/hyperlink" Target="https://bulkseedsinternational-it.porkbunlead.workers.dev/oracle/bulkseedsinternational-it-5/compilare-il-carrello-richieste-per-le-aromatiche-dal-nome-botanico-al-22bf5b2d.pdf" TargetMode="External"/><Relationship Id="rId5" Type="http://schemas.openxmlformats.org/officeDocument/2006/relationships/hyperlink" Target="https://bulkseedsinternational-it.porkbunlead.workers.dev/oracle/bulkseedsinternational-it-5/scheda-di-controllo-per-richieste-di-sementi-di-fiori-e-piante-ornamen-2d5fa5ac.docx" TargetMode="External"/><Relationship Id="rId6" Type="http://schemas.openxmlformats.org/officeDocument/2006/relationships/hyperlink" Target="https://bulkseedsinternational-it.porkbunlead.workers.dev/oracle/bulkseedsinternational-it-5/risposte-brevi-su-importazione-in-australia-e-gran-bretagna-72a8c95c.rt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oracle/bulkseedsinternational-it-5/pianificare-un-assortimento-di-microgreens-e-germogli-per-rivenditori-d5f58908.odt" TargetMode="External"/><Relationship Id="rId3" Type="http://schemas.openxmlformats.org/officeDocument/2006/relationships/hyperlink" Target="https://bulkseedsinternational-it.porkbunlead.workers.dev/oracle/bulkseedsinternational-it-5/confrontare-le-fasce-di-quantit-e-i-prezzi-indicati-nelle-variet-aggiu-e28d05d5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Spiegare ai collaboratori i dati di destinazione in una richiesta di sementi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Aromatiche all'ingrosso: costruire un reparto tra specie note e nicchie</a:t>
            </a:r>
          </a:p>
          <a:p>
            <a:r>
              <a:rPr sz="1800">
                <a:hlinkClick r:id="rId4"/>
              </a:rPr>
              <a:t>Compilare il carrello richieste per le aromatiche dal nome botanico alla confezione</a:t>
            </a:r>
          </a:p>
          <a:p>
            <a:r>
              <a:rPr sz="1800">
                <a:hlinkClick r:id="rId5"/>
              </a:rPr>
              <a:t>Scheda di controllo per richieste di sementi di fiori e piante ornamentali</a:t>
            </a:r>
          </a:p>
          <a:p>
            <a:r>
              <a:rPr sz="1800">
                <a:hlinkClick r:id="rId6"/>
              </a:rPr>
              <a:t>Risposte brevi su importazione in Australia e Gran Bretagna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Pianificare un assortimento di microgreens e germogli per rivenditori</a:t>
            </a:r>
          </a:p>
          <a:p>
            <a:r>
              <a:rPr sz="1800">
                <a:hlinkClick r:id="rId3"/>
              </a:rPr>
              <a:t>Confrontare le fasce di quantità e i prezzi indicati nelle varietà aggiuntive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