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objectstorage.eu-frankfurt-1.oraclecloud.com/n/frsbqgg8rg0q/b/bulkseedsinternational-websites/o/bsi/bulkseedsinternational-it/index.html" TargetMode="External"/><Relationship Id="rId3" Type="http://schemas.openxmlformats.org/officeDocument/2006/relationships/hyperlink" Target="https://objectstorage.eu-frankfurt-1.oraclecloud.com/n/frsbqgg8rg0q/b/bulkseedsinternational-websites/o/bsi/bulkseedsinternational-it/bulkseedsinternational-it-4/guida-per-orientarsi-nel-catalogo-all-ingrosso-tra-gruppi-specie-e-var-93aedb37.html" TargetMode="External"/><Relationship Id="rId4" Type="http://schemas.openxmlformats.org/officeDocument/2006/relationships/hyperlink" Target="https://bulkseedsinternational-it.porkbunlead.workers.dev/oracle/bulkseedsinternational-it-4/risposte-brevi-su-carrello-richieste-preventivo-e-assenza-di-impegno-006d967f.rtf" TargetMode="External"/><Relationship Id="rId5" Type="http://schemas.openxmlformats.org/officeDocument/2006/relationships/hyperlink" Target="https://bulkseedsinternational-it.porkbunlead.workers.dev/oracle/bulkseedsinternational-it-4/matrice-per-confrontare-gruppi-colturali-e-priorit-delle-variet-bbf8a34f.xlsx" TargetMode="External"/><Relationship Id="rId6" Type="http://schemas.openxmlformats.org/officeDocument/2006/relationships/hyperlink" Target="https://bulkseedsinternational-it.porkbunlead.workers.dev/oracle/bulkseedsinternational-it-4/pianificare-la-selezione-per-gruppi-colturali-in-vista-delle-richieste-d5308aeb.odt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oracle/bulkseedsinternational-it-4/preparare-una-richiesta-di-sementi-sfuse-con-dati-di-destinazione-e-co-dda2d7a0.pdf" TargetMode="External"/><Relationship Id="rId3" Type="http://schemas.openxmlformats.org/officeDocument/2006/relationships/hyperlink" Target="https://bulkseedsinternational-it.porkbunlead.workers.dev/oracle/bulkseedsinternational-it-4/scheda-di-lavoro-per-raccogliere-variet-quantit-e-dati-di-spedizione-ea6d687e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Presentare al team struttura del catalogo e percorso della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Guida per orientarsi nel catalogo all'ingrosso tra gruppi specie e varietà</a:t>
            </a:r>
          </a:p>
          <a:p>
            <a:r>
              <a:rPr sz="1800">
                <a:hlinkClick r:id="rId4"/>
              </a:rPr>
              <a:t>Risposte brevi su carrello richieste preventivo e assenza di impegno</a:t>
            </a:r>
          </a:p>
          <a:p>
            <a:r>
              <a:rPr sz="1800">
                <a:hlinkClick r:id="rId5"/>
              </a:rPr>
              <a:t>Matrice per confrontare gruppi colturali e priorità delle varietà</a:t>
            </a:r>
          </a:p>
          <a:p>
            <a:r>
              <a:rPr sz="1800">
                <a:hlinkClick r:id="rId6"/>
              </a:rPr>
              <a:t>Pianificare la selezione per gruppi colturali in vista delle richieste stagionali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Preparare una richiesta di sementi sfuse con dati di destinazione e confezionamento</a:t>
            </a:r>
          </a:p>
          <a:p>
            <a:r>
              <a:rPr sz="1800">
                <a:hlinkClick r:id="rId3"/>
              </a:rPr>
              <a:t>Scheda di lavoro per raccogliere varietà quantità e dati di spedizione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