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it/index.html" TargetMode="External"/><Relationship Id="rId3" Type="http://schemas.openxmlformats.org/officeDocument/2006/relationships/hyperlink" Target="https://objectstorage.eu-frankfurt-1.oraclecloud.com/n/frsbqgg8rg0q/b/bulkseedsinternational-websites/o/bsi/bulkseedsinternational-it/bulkseedsinternational-it-30/sementi-di-cavolo-cappuccio-e-cavolo-nero-quale-nucleo-scegliere-per-i-1d5950ad.html" TargetMode="External"/><Relationship Id="rId4" Type="http://schemas.openxmlformats.org/officeDocument/2006/relationships/hyperlink" Target="https://bulkseedsinternational-it.porkbunlead.workers.dev/oracle/bulkseedsinternational-it-30/sementi-di-peperoni-all-ingrosso-procedura-pratica-dalla-voce-di-catal-077888bc.pdf" TargetMode="External"/><Relationship Id="rId5" Type="http://schemas.openxmlformats.org/officeDocument/2006/relationships/hyperlink" Target="https://bulkseedsinternational-it.porkbunlead.workers.dev/oracle/bulkseedsinternational-it-30/asparagi-carciofi-e-rabarbaro-risposte-brevi-su-tre-voci-del-catalogo-325cbaa2.rtf" TargetMode="External"/><Relationship Id="rId6" Type="http://schemas.openxmlformats.org/officeDocument/2006/relationships/hyperlink" Target="https://bulkseedsinternational-it.porkbunlead.workers.dev/oracle/bulkseedsinternational-it-30/costruire-un-reparto-di-aromatiche-perenni-tappe-interne-dalla-specie--32dfa246.odt"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oracle/bulkseedsinternational-it-30/matrice-per-confrontare-carote-ravanelli-e-altri-ortaggi-da-radice-6d6c6da1.xlsx" TargetMode="External"/><Relationship Id="rId3" Type="http://schemas.openxmlformats.org/officeDocument/2006/relationships/hyperlink" Target="https://bulkseedsinternational-it.porkbunlead.workers.dev/oracle/bulkseedsinternational-it-30/scheda-di-lavoro-per-le-sementi-di-lattughe-e-insalate-89ca6318.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Presentare al team il sottogruppo melanzane come reparto autonomo</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Sementi di cavolo cappuccio e cavolo nero: quale nucleo scegliere per il banco</a:t>
            </a:r>
          </a:p>
          <a:p>
            <a:r>
              <a:rPr sz="1800">
                <a:hlinkClick r:id="rId4"/>
              </a:rPr>
              <a:t>Sementi di peperoni all'ingrosso: procedura pratica dalla voce di catalogo alla richiesta</a:t>
            </a:r>
          </a:p>
          <a:p>
            <a:r>
              <a:rPr sz="1800">
                <a:hlinkClick r:id="rId5"/>
              </a:rPr>
              <a:t>Asparagi, carciofi e rabarbaro: risposte brevi su tre voci del catalogo</a:t>
            </a:r>
          </a:p>
          <a:p>
            <a:r>
              <a:rPr sz="1800">
                <a:hlinkClick r:id="rId6"/>
              </a:rPr>
              <a:t>Costruire un reparto di aromatiche perenni: tappe interne dalla specie alla richiesta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Matrice per confrontare carote ravanelli e altri ortaggi da radice</a:t>
            </a:r>
          </a:p>
          <a:p>
            <a:r>
              <a:rPr sz="1800">
                <a:hlinkClick r:id="rId3"/>
              </a:rPr>
              <a:t>Scheda di lavoro per le sementi di lattughe e insalate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