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objectstorage.eu-frankfurt-1.oraclecloud.com/n/frsbqgg8rg0q/b/bulkseedsinternational-websites/o/bsi/bulkseedsinternational-it/index.html" TargetMode="External"/><Relationship Id="rId3" Type="http://schemas.openxmlformats.org/officeDocument/2006/relationships/hyperlink" Target="https://objectstorage.eu-frankfurt-1.oraclecloud.com/n/frsbqgg8rg0q/b/bulkseedsinternational-websites/o/bsi/bulkseedsinternational-it/bulkseedsinternational-it-3/sementi-all-ingrosso-come-leggere-il-catalogo-per-gruppi-specie-e-vari-09df4d33.html" TargetMode="External"/><Relationship Id="rId4" Type="http://schemas.openxmlformats.org/officeDocument/2006/relationships/hyperlink" Target="https://bulkseedsinternational-it.porkbunlead.workers.dev/oracle/bulkseedsinternational-it-3/checklist-di-destinazione-e-confezionamento-per-rivenditori-di-sementi-023a6737.docx" TargetMode="External"/><Relationship Id="rId5" Type="http://schemas.openxmlformats.org/officeDocument/2006/relationships/hyperlink" Target="https://bulkseedsinternational-it.porkbunlead.workers.dev/oracle/bulkseedsinternational-it-3/pianificare-l-assortimento-per-gruppi-colturali-in-un-negozio-di-semen-0251896d.odt" TargetMode="External"/><Relationship Id="rId6" Type="http://schemas.openxmlformats.org/officeDocument/2006/relationships/hyperlink" Target="https://bulkseedsinternational-it.porkbunlead.workers.dev/oracle/bulkseedsinternational-it-3/dalla-selezione-alla-verifica-del-preventivo-guida-pratica-alla-richie-1ad7c5c1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oracle/bulkseedsinternational-it-3/domande-e-risposte-su-catalogo-richieste-e-verifica-del-preventivo-9b509606.rtf" TargetMode="External"/><Relationship Id="rId3" Type="http://schemas.openxmlformats.org/officeDocument/2006/relationships/hyperlink" Target="https://bulkseedsinternational-it.porkbunlead.workers.dev/oracle/bulkseedsinternational-it-3/matrice-di-confronto-per-scegliere-specie-e-variet-da-richiedere-e0672455.xls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al team la struttura del catalogo e il percorso della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all'ingrosso: come leggere il catalogo per gruppi, specie e varietà</a:t>
            </a:r>
          </a:p>
          <a:p>
            <a:r>
              <a:rPr sz="1800">
                <a:hlinkClick r:id="rId4"/>
              </a:rPr>
              <a:t>Checklist di destinazione e confezionamento per rivenditori di sementi</a:t>
            </a:r>
          </a:p>
          <a:p>
            <a:r>
              <a:rPr sz="1800">
                <a:hlinkClick r:id="rId5"/>
              </a:rPr>
              <a:t>Pianificare l'assortimento per gruppi colturali in un negozio di sementi</a:t>
            </a:r>
          </a:p>
          <a:p>
            <a:r>
              <a:rPr sz="1800">
                <a:hlinkClick r:id="rId6"/>
              </a:rPr>
              <a:t>Dalla selezione alla verifica del preventivo: guida pratica alla richiesta di sementi sfuse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Domande e risposte su catalogo, richieste e verifica del preventivo</a:t>
            </a:r>
          </a:p>
          <a:p>
            <a:r>
              <a:rPr sz="1800">
                <a:hlinkClick r:id="rId3"/>
              </a:rPr>
              <a:t>Matrice di confronto per scegliere specie e varietà da richiedere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