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9/sementi-di-pomodoro-all-ingrosso-scegliere-un-nucleo-di-variet-per-il--c454f227.html" TargetMode="External"/><Relationship Id="rId4" Type="http://schemas.openxmlformats.org/officeDocument/2006/relationships/hyperlink" Target="https://bulkseedsinternational-it.porkbunlead.workers.dev/oracle/bulkseedsinternational-it-29/matrice-per-confrontare-peperoni-melanzane-e-pomodori-prima-della-rich-11ef9b43.xlsx" TargetMode="External"/><Relationship Id="rId5" Type="http://schemas.openxmlformats.org/officeDocument/2006/relationships/hyperlink" Target="https://bulkseedsinternational-it.porkbunlead.workers.dev/oracle/bulkseedsinternational-it-29/scheda-di-lavoro-per-le-sementi-di-cavoli-e-cavoli-neri-8ed45115.docx" TargetMode="External"/><Relationship Id="rId6" Type="http://schemas.openxmlformats.org/officeDocument/2006/relationships/hyperlink" Target="https://bulkseedsinternational-it.porkbunlead.workers.dev/oracle/bulkseedsinternational-it-29/basilico-timo-e-origano-risposte-brevi-sulle-aromatiche-del-catalogo-9dae7913.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9/zucche-zucchette-e-meloni-guida-pratica-alla-richiesta-di-sementi-all--9e4c8a82.pdf" TargetMode="External"/><Relationship Id="rId3" Type="http://schemas.openxmlformats.org/officeDocument/2006/relationships/hyperlink" Target="https://bulkseedsinternational-it.porkbunlead.workers.dev/oracle/bulkseedsinternational-it-29/microgreens-e-germogli-tappe-interne-per-valutare-un-nuovo-reparto-eecb4722.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 sottogruppi del gruppo fiori: annuali, biennali, perenni e piante da interno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pomodoro all'ingrosso: scegliere un nucleo di varietà per il negozio</a:t>
            </a:r>
          </a:p>
          <a:p>
            <a:r>
              <a:rPr sz="1800">
                <a:hlinkClick r:id="rId4"/>
              </a:rPr>
              <a:t>Matrice per confrontare peperoni, melanzane e pomodori prima della richiesta</a:t>
            </a:r>
          </a:p>
          <a:p>
            <a:r>
              <a:rPr sz="1800">
                <a:hlinkClick r:id="rId5"/>
              </a:rPr>
              <a:t>Scheda di lavoro per le sementi di cavoli e cavoli neri</a:t>
            </a:r>
          </a:p>
          <a:p>
            <a:r>
              <a:rPr sz="1800">
                <a:hlinkClick r:id="rId6"/>
              </a:rPr>
              <a:t>Basilico, timo e origano: risposte brevi sulle aromatiche del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Zucche, zucchette e meloni: guida pratica alla richiesta di sementi all'ingrosso</a:t>
            </a:r>
          </a:p>
          <a:p>
            <a:r>
              <a:rPr sz="1800">
                <a:hlinkClick r:id="rId3"/>
              </a:rPr>
              <a:t>Microgreens e germogli: tappe interne per valutare un nuovo reparto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