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8/sementi-di-basilico-all-ingrosso-distinguere-le-specie-tra-albahaca-am-25aa205b.html" TargetMode="External"/><Relationship Id="rId4" Type="http://schemas.openxmlformats.org/officeDocument/2006/relationships/hyperlink" Target="https://bulkseedsinternational-it.porkbunlead.workers.dev/oracle/bulkseedsinternational-it-28/pianificare-un-reparto-di-microgreens-e-germogli-in-tappe-interne-14de4ed7.odt" TargetMode="External"/><Relationship Id="rId5" Type="http://schemas.openxmlformats.org/officeDocument/2006/relationships/hyperlink" Target="https://bulkseedsinternational-it.porkbunlead.workers.dev/oracle/bulkseedsinternational-it-28/sementi-di-lattughe-e-insalate-dalla-voce-di-catalogo-alla-richiesta-c-40d75778.pdf" TargetMode="External"/><Relationship Id="rId6" Type="http://schemas.openxmlformats.org/officeDocument/2006/relationships/hyperlink" Target="https://bulkseedsinternational-it.porkbunlead.workers.dev/oracle/bulkseedsinternational-it-28/matrice-per-confrontare-aromatiche-note-e-gruppi-meno-comuni-7145100b.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8/modulo-di-lavoro-per-referenze-di-pomodori-peperoni-e-melanzane-8fa9fa66.docx" TargetMode="External"/><Relationship Id="rId3" Type="http://schemas.openxmlformats.org/officeDocument/2006/relationships/hyperlink" Target="https://bulkseedsinternational-it.porkbunlead.workers.dev/oracle/bulkseedsinternational-it-28/risposte-brevi-su-carciofi-asparagi-e-rabarbaro-nel-catalogo-ab5bf0f8.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il sottogruppo cavoli e cavoli neri come reparto autonomo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basilico all'ingrosso: distinguere le specie tra Albahaca, American basil e Holy Basil</a:t>
            </a:r>
          </a:p>
          <a:p>
            <a:r>
              <a:rPr sz="1800">
                <a:hlinkClick r:id="rId4"/>
              </a:rPr>
              <a:t>Pianificare un reparto di microgreens e germogli in tappe interne</a:t>
            </a:r>
          </a:p>
          <a:p>
            <a:r>
              <a:rPr sz="1800">
                <a:hlinkClick r:id="rId5"/>
              </a:rPr>
              <a:t>Sementi di lattughe e insalate: dalla voce di catalogo alla richiesta completa</a:t>
            </a:r>
          </a:p>
          <a:p>
            <a:r>
              <a:rPr sz="1800">
                <a:hlinkClick r:id="rId6"/>
              </a:rPr>
              <a:t>Matrice per confrontare aromatiche note e gruppi meno comuni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Modulo di lavoro per referenze di pomodori, peperoni e melanzane</a:t>
            </a:r>
          </a:p>
          <a:p>
            <a:r>
              <a:rPr sz="1800">
                <a:hlinkClick r:id="rId3"/>
              </a:rPr>
              <a:t>Risposte brevi su carciofi, asparagi e rabarbaro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