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it/index.html" TargetMode="External"/><Relationship Id="rId3" Type="http://schemas.openxmlformats.org/officeDocument/2006/relationships/hyperlink" Target="https://objectstorage.eu-frankfurt-1.oraclecloud.com/n/frsbqgg8rg0q/b/bulkseedsinternational-websites/o/bsi/bulkseedsinternational-it/bulkseedsinternational-it-26/sementi-di-fiori-e-piante-ornamentali-come-leggere-annuali-biennali-e--ad782163.html" TargetMode="External"/><Relationship Id="rId4" Type="http://schemas.openxmlformats.org/officeDocument/2006/relationships/hyperlink" Target="https://bulkseedsinternational-it.porkbunlead.workers.dev/oracle/bulkseedsinternational-it-26/sementi-di-microgreens-e-germogli-dalla-valutazione-del-reparto-alla-r-15d77211.pdf" TargetMode="External"/><Relationship Id="rId5" Type="http://schemas.openxmlformats.org/officeDocument/2006/relationships/hyperlink" Target="https://bulkseedsinternational-it.porkbunlead.workers.dev/oracle/bulkseedsinternational-it-26/risposte-brevi-su-come-leggere-le-fasce-di-quantita-delle-varieta-aggi-164ba2a4.rtf" TargetMode="External"/><Relationship Id="rId6" Type="http://schemas.openxmlformats.org/officeDocument/2006/relationships/hyperlink" Target="https://bulkseedsinternational-it.porkbunlead.workers.dev/oracle/bulkseedsinternational-it-26/matrice-per-confrontare-cetrioli-zucche-e-meloni-prima-della-richiesta-18dc2254.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oracle/bulkseedsinternational-it-26/pianificare-il-reparto-ortaggi-da-foglia-e-lattughe-tappe-interne-di-s-4c952e97.odt" TargetMode="External"/><Relationship Id="rId3" Type="http://schemas.openxmlformats.org/officeDocument/2006/relationships/hyperlink" Target="https://bulkseedsinternational-it.porkbunlead.workers.dev/oracle/bulkseedsinternational-it-26/scheda-di-lavoro-per-le-aromatiche-genere-botanico-codice-e-quantita-af5d423e.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al team le famiglie botaniche delle aromatiche e il percorso della richiesta</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fiori e piante ornamentali: come leggere annuali, biennali e perenni</a:t>
            </a:r>
          </a:p>
          <a:p>
            <a:r>
              <a:rPr sz="1800">
                <a:hlinkClick r:id="rId4"/>
              </a:rPr>
              <a:t>Sementi di microgreens e germogli: dalla valutazione del reparto alla richiesta con quantita</a:t>
            </a:r>
          </a:p>
          <a:p>
            <a:r>
              <a:rPr sz="1800">
                <a:hlinkClick r:id="rId5"/>
              </a:rPr>
              <a:t>Risposte brevi su come leggere le fasce di quantita delle varieta aggiuntive</a:t>
            </a:r>
          </a:p>
          <a:p>
            <a:r>
              <a:rPr sz="1800">
                <a:hlinkClick r:id="rId6"/>
              </a:rPr>
              <a:t>Matrice per confrontare cetrioli, zucche e meloni prima della richiesta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Pianificare il reparto ortaggi da foglia e lattughe: tappe interne di scelta</a:t>
            </a:r>
          </a:p>
          <a:p>
            <a:r>
              <a:rPr sz="1800">
                <a:hlinkClick r:id="rId3"/>
              </a:rPr>
              <a:t>Scheda di lavoro per le aromatiche: genere botanico, codice e quantita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