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it/index.html" TargetMode="External"/><Relationship Id="rId3" Type="http://schemas.openxmlformats.org/officeDocument/2006/relationships/hyperlink" Target="https://objectstorage.eu-frankfurt-1.oraclecloud.com/n/frsbqgg8rg0q/b/bulkseedsinternational-websites/o/bsi/bulkseedsinternational-it/bulkseedsinternational-it-25/sementi-di-peperoni-all-ingrosso-costruire-un-nucleo-di-referenze-per--314a8480.html" TargetMode="External"/><Relationship Id="rId4" Type="http://schemas.openxmlformats.org/officeDocument/2006/relationships/hyperlink" Target="https://bulkseedsinternational-it.porkbunlead.workers.dev/oracle/bulkseedsinternational-it-25/matrice-per-confrontare-i-sottogruppi-di-ortaggi-su-descrizione-e-fasc-0b5efc36.xlsx" TargetMode="External"/><Relationship Id="rId5" Type="http://schemas.openxmlformats.org/officeDocument/2006/relationships/hyperlink" Target="https://bulkseedsinternational-it.porkbunlead.workers.dev/oracle/bulkseedsinternational-it-25/risposte-brevi-su-cipolle-porri-e-ortaggi-da-radice-nel-catalogo-42b5f1e3.rtf" TargetMode="External"/><Relationship Id="rId6" Type="http://schemas.openxmlformats.org/officeDocument/2006/relationships/hyperlink" Target="https://bulkseedsinternational-it.porkbunlead.workers.dev/oracle/bulkseedsinternational-it-25/scheda-di-lavoro-per-referenze-di-cetrioli-e-zucche-69e974f5.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oracle/bulkseedsinternational-it-25/costruire-un-reparto-di-ortaggi-da-foglia-e-lattughe-tappe-interne-di--70223f4a.odt" TargetMode="External"/><Relationship Id="rId3" Type="http://schemas.openxmlformats.org/officeDocument/2006/relationships/hyperlink" Target="https://bulkseedsinternational-it.porkbunlead.workers.dev/oracle/bulkseedsinternational-it-25/melanzane-e-peperoni-nel-catalogo-all-ingrosso-procedura-pratica-dalla-dffc5979.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Presentare al team il sottogruppo pomodori come reparto autonomo</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di peperoni all'ingrosso: costruire un nucleo di referenze per il negozio</a:t>
            </a:r>
          </a:p>
          <a:p>
            <a:r>
              <a:rPr sz="1800">
                <a:hlinkClick r:id="rId4"/>
              </a:rPr>
              <a:t>Matrice per confrontare i sottogruppi di ortaggi su descrizione e fasce di quantità</a:t>
            </a:r>
          </a:p>
          <a:p>
            <a:r>
              <a:rPr sz="1800">
                <a:hlinkClick r:id="rId5"/>
              </a:rPr>
              <a:t>Risposte brevi su cipolle porri e ortaggi da radice nel catalogo</a:t>
            </a:r>
          </a:p>
          <a:p>
            <a:r>
              <a:rPr sz="1800">
                <a:hlinkClick r:id="rId6"/>
              </a:rPr>
              <a:t>Scheda di lavoro per referenze di cetrioli e zucche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Costruire un reparto di ortaggi da foglia e lattughe: tappe interne di selezione</a:t>
            </a:r>
          </a:p>
          <a:p>
            <a:r>
              <a:rPr sz="1800">
                <a:hlinkClick r:id="rId3"/>
              </a:rPr>
              <a:t>Melanzane e peperoni nel catalogo all'ingrosso: procedura pratica dalla selezione alla richiesta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