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it/index.html" TargetMode="External"/><Relationship Id="rId3" Type="http://schemas.openxmlformats.org/officeDocument/2006/relationships/hyperlink" Target="https://objectstorage.eu-frankfurt-1.oraclecloud.com/n/frsbqgg8rg0q/b/bulkseedsinternational-websites/o/bsi/bulkseedsinternational-it/bulkseedsinternational-it-24/microgreens-e-germogli-all-ingrosso-decidere-se-aprire-il-reparto-5d0288a0.html" TargetMode="External"/><Relationship Id="rId4" Type="http://schemas.openxmlformats.org/officeDocument/2006/relationships/hyperlink" Target="https://bulkseedsinternational-it.porkbunlead.workers.dev/oracle/bulkseedsinternational-it-24/modulo-di-lavoro-per-raccogliere-referenze-di-fiori-con-codice-e-quant-215b37eb.docx" TargetMode="External"/><Relationship Id="rId5" Type="http://schemas.openxmlformats.org/officeDocument/2006/relationships/hyperlink" Target="https://bulkseedsinternational-it.porkbunlead.workers.dev/oracle/bulkseedsinternational-it-24/ampiezza-dell-assortimento-tra-gruppi-colturali-e-variet-aggiuntive-38488c52.odt" TargetMode="External"/><Relationship Id="rId6" Type="http://schemas.openxmlformats.org/officeDocument/2006/relationships/hyperlink" Target="https://bulkseedsinternational-it.porkbunlead.workers.dev/oracle/bulkseedsinternational-it-24/matrice-per-confrontare-sottogruppi-di-ortaggi-e-variet-aggiuntive-6e49c614.xls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oracle/bulkseedsinternational-it-24/prezzo-su-richiesta-e-fasce-di-quantit-risposte-brevi-sul-catalogo-8ff9b6e2.rtf" TargetMode="External"/><Relationship Id="rId3" Type="http://schemas.openxmlformats.org/officeDocument/2006/relationships/hyperlink" Target="https://bulkseedsinternational-it.porkbunlead.workers.dev/oracle/bulkseedsinternational-it-24/aromatiche-all-ingrosso-dal-genere-botanico-alla-referenza-da-richiede-ac11bcb5.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Come illustrare al team il percorso dalla selezione al preventivo verificato</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Microgreens e germogli all'ingrosso: decidere se aprire il reparto</a:t>
            </a:r>
          </a:p>
          <a:p>
            <a:r>
              <a:rPr sz="1800">
                <a:hlinkClick r:id="rId4"/>
              </a:rPr>
              <a:t>Modulo di lavoro per raccogliere referenze di fiori con codice e quantità</a:t>
            </a:r>
          </a:p>
          <a:p>
            <a:r>
              <a:rPr sz="1800">
                <a:hlinkClick r:id="rId5"/>
              </a:rPr>
              <a:t>Ampiezza dell'assortimento tra gruppi colturali e varietà aggiuntive</a:t>
            </a:r>
          </a:p>
          <a:p>
            <a:r>
              <a:rPr sz="1800">
                <a:hlinkClick r:id="rId6"/>
              </a:rPr>
              <a:t>Matrice per confrontare sottogruppi di ortaggi e varietà aggiuntive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Prezzo su richiesta e fasce di quantità: risposte brevi sul catalogo</a:t>
            </a:r>
          </a:p>
          <a:p>
            <a:r>
              <a:rPr sz="1800">
                <a:hlinkClick r:id="rId3"/>
              </a:rPr>
              <a:t>Aromatiche all'ingrosso: dal genere botanico alla referenza da richiedere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