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2/sementi-all-ingrosso-gruppi-colturali-a-confronto-prima-della-prima-ri-b98915c7.html" TargetMode="External"/><Relationship Id="rId4" Type="http://schemas.openxmlformats.org/officeDocument/2006/relationships/hyperlink" Target="https://bulkseedsinternational-it.porkbunlead.workers.dev/oracle/bulkseedsinternational-it-22/prezzo-su-richiesta-e-fasce-di-quantit-risposte-brevi-per-il-rivendito-34289627.rtf" TargetMode="External"/><Relationship Id="rId5" Type="http://schemas.openxmlformats.org/officeDocument/2006/relationships/hyperlink" Target="https://bulkseedsinternational-it.porkbunlead.workers.dev/oracle/bulkseedsinternational-it-22/variet-aggiuntive-e-gruppi-principali-pianificare-l-ampiezza-dell-asso-9617ab3f.odt" TargetMode="External"/><Relationship Id="rId6" Type="http://schemas.openxmlformats.org/officeDocument/2006/relationships/hyperlink" Target="https://bulkseedsinternational-it.porkbunlead.workers.dev/oracle/bulkseedsinternational-it-22/scheda-di-lavoro-per-le-referenze-di-fiori-ornamentali-a197c1e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2/matrice-per-confrontare-sottogruppi-di-ortaggi-e-priorit-delle-variet-a63b483b.xlsx" TargetMode="External"/><Relationship Id="rId3" Type="http://schemas.openxmlformats.org/officeDocument/2006/relationships/hyperlink" Target="https://bulkseedsinternational-it.porkbunlead.workers.dev/oracle/bulkseedsinternational-it-22/aromatiche-all-ingrosso-dal-genere-noto-alle-nicchie-guida-pratica-all-c448214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funziona il percorso della richiesta di sementi: presentazione per il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gruppi colturali a confronto prima della prima richiesta</a:t>
            </a:r>
          </a:p>
          <a:p>
            <a:r>
              <a:rPr sz="1800">
                <a:hlinkClick r:id="rId4"/>
              </a:rPr>
              <a:t>Prezzo su richiesta e fasce di quantità: risposte brevi per il rivenditore</a:t>
            </a:r>
          </a:p>
          <a:p>
            <a:r>
              <a:rPr sz="1800">
                <a:hlinkClick r:id="rId5"/>
              </a:rPr>
              <a:t>Varietà aggiuntive e gruppi principali: pianificare l'ampiezza dell'assortimento</a:t>
            </a:r>
          </a:p>
          <a:p>
            <a:r>
              <a:rPr sz="1800">
                <a:hlinkClick r:id="rId6"/>
              </a:rPr>
              <a:t>Scheda di lavoro per le referenze di fiori ornamentali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per confrontare sottogruppi di ortaggi e priorità delle varietà</a:t>
            </a:r>
          </a:p>
          <a:p>
            <a:r>
              <a:rPr sz="1800">
                <a:hlinkClick r:id="rId3"/>
              </a:rPr>
              <a:t>Aromatiche all'ingrosso: dal genere noto alle nicchie, guida pratica alla selezione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