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21/rotazione-dell-assortimento-decidere-quali-referenze-sospendere-e-qual-b3a9059e.html" TargetMode="External"/><Relationship Id="rId4" Type="http://schemas.openxmlformats.org/officeDocument/2006/relationships/hyperlink" Target="https://bulkseedsinternational-it.porkbunlead.workers.dev/oracle/bulkseedsinternational-it-21/risposte-brevi-su-come-trattare-le-voci-del-catalogo-senza-prezzo-indi-2446e933.rtf" TargetMode="External"/><Relationship Id="rId5" Type="http://schemas.openxmlformats.org/officeDocument/2006/relationships/hyperlink" Target="https://bulkseedsinternational-it.porkbunlead.workers.dev/oracle/bulkseedsinternational-it-21/sementi-di-lattughe-e-insalate-guida-pratica-alla-selezione-e-alla-ric-8af8d615.pdf" TargetMode="External"/><Relationship Id="rId6" Type="http://schemas.openxmlformats.org/officeDocument/2006/relationships/hyperlink" Target="https://bulkseedsinternational-it.porkbunlead.workers.dev/oracle/bulkseedsinternational-it-21/costruire-un-assortimento-di-aromatiche-sequenza-di-decisioni-tra-spec-8cecbfc7.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21/scheda-di-verifica-per-richieste-di-sementi-di-cavoli-e-cavoli-neri-ad088d32.docx" TargetMode="External"/><Relationship Id="rId3" Type="http://schemas.openxmlformats.org/officeDocument/2006/relationships/hyperlink" Target="https://bulkseedsinternational-it.porkbunlead.workers.dev/oracle/bulkseedsinternational-it-21/matrice-per-confrontare-sottogruppi-di-ortaggi-e-decidere-le-priorit-d-c50bb1b8.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le fasce di quantità come strumento di confronto, non come impegno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Rotazione dell'assortimento: decidere quali referenze sospendere e quali confermare</a:t>
            </a:r>
          </a:p>
          <a:p>
            <a:r>
              <a:rPr sz="1800">
                <a:hlinkClick r:id="rId4"/>
              </a:rPr>
              <a:t>Risposte brevi su come trattare le voci del catalogo senza prezzo indicato</a:t>
            </a:r>
          </a:p>
          <a:p>
            <a:r>
              <a:rPr sz="1800">
                <a:hlinkClick r:id="rId5"/>
              </a:rPr>
              <a:t>Sementi di lattughe e insalate: guida pratica alla selezione e alla richiesta</a:t>
            </a:r>
          </a:p>
          <a:p>
            <a:r>
              <a:rPr sz="1800">
                <a:hlinkClick r:id="rId6"/>
              </a:rPr>
              <a:t>Costruire un assortimento di aromatiche: sequenza di decisioni tra specie note e nicchie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verifica per richieste di sementi di cavoli e cavoli neri</a:t>
            </a:r>
          </a:p>
          <a:p>
            <a:r>
              <a:rPr sz="1800">
                <a:hlinkClick r:id="rId3"/>
              </a:rPr>
              <a:t>Matrice per confrontare sottogruppi di ortaggi e decidere le priorità di richiesta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