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0/sementi-di-cetriolo-e-zucca-all-ingrosso-distinguere-i-due-gruppi-prim-412018a7.html" TargetMode="External"/><Relationship Id="rId4" Type="http://schemas.openxmlformats.org/officeDocument/2006/relationships/hyperlink" Target="https://bulkseedsinternational-it.porkbunlead.workers.dev/oracle/bulkseedsinternational-it-20/scheda-di-controllo-per-le-richieste-di-sementi-di-insalate-e-lattughe-922d58e8.docx" TargetMode="External"/><Relationship Id="rId5" Type="http://schemas.openxmlformats.org/officeDocument/2006/relationships/hyperlink" Target="https://bulkseedsinternational-it.porkbunlead.workers.dev/oracle/bulkseedsinternational-it-20/dal-nome-botanico-alla-richiesta-di-sementi-aromatiche-percorso-pratic-9d0e1579.pdf" TargetMode="External"/><Relationship Id="rId6" Type="http://schemas.openxmlformats.org/officeDocument/2006/relationships/hyperlink" Target="https://bulkseedsinternational-it.porkbunlead.workers.dev/oracle/bulkseedsinternational-it-20/matrice-per-confrontare-i-sottogruppi-di-fiori-annuali-biennali-e-pere-aa0685f9.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0/risposte-brevi-su-prezzi-su-richiesta-e-voci-storiche-del-catalogo-eb0c80b7.rtf" TargetMode="External"/><Relationship Id="rId3" Type="http://schemas.openxmlformats.org/officeDocument/2006/relationships/hyperlink" Target="https://bulkseedsinternational-it.porkbunlead.workers.dev/oracle/bulkseedsinternational-it-20/pianificare-l-assortimento-di-ortaggi-da-radice-e-da-foglia-in-tappe-i-efde7e0b.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il gruppo microgreens e germogli come reparto distinto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cetriolo e zucca all'ingrosso: distinguere i due gruppi prima della richiesta</a:t>
            </a:r>
          </a:p>
          <a:p>
            <a:r>
              <a:rPr sz="1800">
                <a:hlinkClick r:id="rId4"/>
              </a:rPr>
              <a:t>Scheda di controllo per le richieste di sementi di insalate e lattughe</a:t>
            </a:r>
          </a:p>
          <a:p>
            <a:r>
              <a:rPr sz="1800">
                <a:hlinkClick r:id="rId5"/>
              </a:rPr>
              <a:t>Dal nome botanico alla richiesta di sementi aromatiche: percorso pratico</a:t>
            </a:r>
          </a:p>
          <a:p>
            <a:r>
              <a:rPr sz="1800">
                <a:hlinkClick r:id="rId6"/>
              </a:rPr>
              <a:t>Matrice per confrontare i sottogruppi di fiori annuali biennali e perenni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Risposte brevi su prezzi su richiesta e voci storiche del catalogo</a:t>
            </a:r>
          </a:p>
          <a:p>
            <a:r>
              <a:rPr sz="1800">
                <a:hlinkClick r:id="rId3"/>
              </a:rPr>
              <a:t>Pianificare l'assortimento di ortaggi da radice e da foglia in tappe interne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