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2/sementi-all-ingrosso-per-rivenditori-come-impostare-un-primo-assortime-50d4a533.html" TargetMode="External"/><Relationship Id="rId4" Type="http://schemas.openxmlformats.org/officeDocument/2006/relationships/hyperlink" Target="https://bulkseedsinternational-it.porkbunlead.workers.dev/oracle/bulkseedsinternational-it-2/domande-frequenti-su-richieste-senza-impegno-e-verifica-del-preventivo-48ed5787.rtf" TargetMode="External"/><Relationship Id="rId5" Type="http://schemas.openxmlformats.org/officeDocument/2006/relationships/hyperlink" Target="https://bulkseedsinternational-it.porkbunlead.workers.dev/oracle/bulkseedsinternational-it-2/matrice-di-confronto-per-valutare-specie-e-variet-da-inserire-in-assor-5c6726f2.xlsx" TargetMode="External"/><Relationship Id="rId6" Type="http://schemas.openxmlformats.org/officeDocument/2006/relationships/hyperlink" Target="https://bulkseedsinternational-it.porkbunlead.workers.dev/oracle/bulkseedsinternational-it-2/scheda-di-lavoro-per-ordinare-le-variet-prima-di-inviare-la-richiesta-7928bd77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2/preparare-una-richiesta-di-preventivo-per-sementi-sfuse-passo-dopo-pas-f25185fb.pdf" TargetMode="External"/><Relationship Id="rId3" Type="http://schemas.openxmlformats.org/officeDocument/2006/relationships/hyperlink" Target="https://bulkseedsinternational-it.porkbunlead.workers.dev/oracle/bulkseedsinternational-it-2/pianificare-la-stagione-degli-acquisti-di-sementi-per-un-garden-center-f673d5e2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il catalogo sementi all'ingrosso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come impostare un primo assortimento senza sprechi</a:t>
            </a:r>
          </a:p>
          <a:p>
            <a:r>
              <a:rPr sz="1800">
                <a:hlinkClick r:id="rId4"/>
              </a:rPr>
              <a:t>Domande frequenti su richieste senza impegno e verifica del preventivo</a:t>
            </a:r>
          </a:p>
          <a:p>
            <a:r>
              <a:rPr sz="1800">
                <a:hlinkClick r:id="rId5"/>
              </a:rPr>
              <a:t>Matrice di confronto per valutare specie e varietà da inserire in assortimento</a:t>
            </a:r>
          </a:p>
          <a:p>
            <a:r>
              <a:rPr sz="1800">
                <a:hlinkClick r:id="rId6"/>
              </a:rPr>
              <a:t>Scheda di lavoro per ordinare le varietà prima di inviare la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Preparare una richiesta di preventivo per sementi sfuse passo dopo passo</a:t>
            </a:r>
          </a:p>
          <a:p>
            <a:r>
              <a:rPr sz="1800">
                <a:hlinkClick r:id="rId3"/>
              </a:rPr>
              <a:t>Pianificare la stagione degli acquisti di sementi per un garden center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