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it/index.html" TargetMode="External"/><Relationship Id="rId3" Type="http://schemas.openxmlformats.org/officeDocument/2006/relationships/hyperlink" Target="https://objectstorage.eu-frankfurt-1.oraclecloud.com/n/frsbqgg8rg0q/b/bulkseedsinternational-websites/o/bsi/bulkseedsinternational-it/bulkseedsinternational-it-19/sementi-di-pomodoro-all-ingrosso-costruire-un-reparto-varietale-per-il-5737986b.html" TargetMode="External"/><Relationship Id="rId4" Type="http://schemas.openxmlformats.org/officeDocument/2006/relationships/hyperlink" Target="https://bulkseedsinternational-it.porkbunlead.workers.dev/oracle/bulkseedsinternational-it-19/matrice-di-confronto-per-la-prima-richiesta-di-sementi-all-ingrosso-3e426684.xlsx" TargetMode="External"/><Relationship Id="rId5" Type="http://schemas.openxmlformats.org/officeDocument/2006/relationships/hyperlink" Target="https://bulkseedsinternational-it.porkbunlead.workers.dev/oracle/bulkseedsinternational-it-19/pianificare-il-assortimento-di-sementi-per-un-garden-center-tappe-inte-81ade2d4.odt" TargetMode="External"/><Relationship Id="rId6" Type="http://schemas.openxmlformats.org/officeDocument/2006/relationships/hyperlink" Target="https://bulkseedsinternational-it.porkbunlead.workers.dev/oracle/bulkseedsinternational-it-19/risposte-brevi-su-catalogo-all-ingrosso-e-percorso-della-richiesta-e5ec2f4d.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oracle/bulkseedsinternational-it-19/rotazione-del-assortimento-di-sementi-guida-pratica-dalla-scelta-alla--ef134b10.pdf" TargetMode="External"/><Relationship Id="rId3" Type="http://schemas.openxmlformats.org/officeDocument/2006/relationships/hyperlink" Target="https://bulkseedsinternational-it.porkbunlead.workers.dev/oracle/bulkseedsinternational-it-19/scheda-di-lavoro-per-richieste-di-sementi-di-ortaggi-da-foglia-e-da-ra-efa0f467.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al team la struttura del catalogo sementi all'ingrosso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pomodoro all'ingrosso: costruire un reparto varietale per il negozio</a:t>
            </a:r>
          </a:p>
          <a:p>
            <a:r>
              <a:rPr sz="1800">
                <a:hlinkClick r:id="rId4"/>
              </a:rPr>
              <a:t>Matrice di confronto per la prima richiesta di sementi all'ingrosso</a:t>
            </a:r>
          </a:p>
          <a:p>
            <a:r>
              <a:rPr sz="1800">
                <a:hlinkClick r:id="rId5"/>
              </a:rPr>
              <a:t>Pianificare il assortimento di sementi per un garden center: tappe interne</a:t>
            </a:r>
          </a:p>
          <a:p>
            <a:r>
              <a:rPr sz="1800">
                <a:hlinkClick r:id="rId6"/>
              </a:rPr>
              <a:t>Risposte brevi su catalogo all'ingrosso e percorso della richiesta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Rotazione del assortimento di sementi: guida pratica dalla scelta alla richiesta verificata</a:t>
            </a:r>
          </a:p>
          <a:p>
            <a:r>
              <a:rPr sz="1800">
                <a:hlinkClick r:id="rId3"/>
              </a:rPr>
              <a:t>Scheda di lavoro per richieste di sementi di ortaggi da foglia e da radice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