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it/index.html" TargetMode="External"/><Relationship Id="rId3" Type="http://schemas.openxmlformats.org/officeDocument/2006/relationships/hyperlink" Target="https://objectstorage.eu-frankfurt-1.oraclecloud.com/n/frsbqgg8rg0q/b/bulkseedsinternational-websites/o/bsi/bulkseedsinternational-it/bulkseedsinternational-it-16/sementi-all-ingrosso-per-rivenditori-mappa-per-orientarsi-tra-catalogo-b9aa8d43.html" TargetMode="External"/><Relationship Id="rId4" Type="http://schemas.openxmlformats.org/officeDocument/2006/relationships/hyperlink" Target="https://bulkseedsinternational-it.porkbunlead.workers.dev/oracle/bulkseedsinternational-it-16/da-una-lista-di-specie-a-una-richiesta-multi-destinazione-procedura-pr-38ce4b25.pdf" TargetMode="External"/><Relationship Id="rId5" Type="http://schemas.openxmlformats.org/officeDocument/2006/relationships/hyperlink" Target="https://bulkseedsinternational-it.porkbunlead.workers.dev/oracle/bulkseedsinternational-it-16/matrice-di-confronto-tra-gruppi-colturali-e-variet-aggiuntive-4b656ea2.xlsx" TargetMode="External"/><Relationship Id="rId6" Type="http://schemas.openxmlformats.org/officeDocument/2006/relationships/hyperlink" Target="https://bulkseedsinternational-it.porkbunlead.workers.dev/oracle/bulkseedsinternational-it-16/risposte-brevi-su-richiesta-senza-impegno-prezzi-indicati-e-verifica-53d670f4.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oracle/bulkseedsinternational-it-16/scheda-di-lavoro-per-raccogliere-referenze-codici-quantit-e-destinazio-b8a22c15.docx" TargetMode="External"/><Relationship Id="rId3" Type="http://schemas.openxmlformats.org/officeDocument/2006/relationships/hyperlink" Target="https://bulkseedsinternational-it.porkbunlead.workers.dev/oracle/bulkseedsinternational-it-16/pianificare-la-scelta-delle-referenze-in-tappe-interne-per-gruppi-colt-fc0f8b5e.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Formare il team su catalogo richiesta e confine con il preventivo verificato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all'ingrosso per rivenditori: mappa per orientarsi tra catalogo e richiesta</a:t>
            </a:r>
          </a:p>
          <a:p>
            <a:r>
              <a:rPr sz="1800">
                <a:hlinkClick r:id="rId4"/>
              </a:rPr>
              <a:t>Da una lista di specie a una richiesta multi-destinazione: procedura pratica</a:t>
            </a:r>
          </a:p>
          <a:p>
            <a:r>
              <a:rPr sz="1800">
                <a:hlinkClick r:id="rId5"/>
              </a:rPr>
              <a:t>Matrice di confronto tra gruppi colturali e varietà aggiuntive</a:t>
            </a:r>
          </a:p>
          <a:p>
            <a:r>
              <a:rPr sz="1800">
                <a:hlinkClick r:id="rId6"/>
              </a:rPr>
              <a:t>Risposte brevi su richiesta senza impegno prezzi indicati e verifica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Scheda di lavoro per raccogliere referenze codici quantità e destinazione</a:t>
            </a:r>
          </a:p>
          <a:p>
            <a:r>
              <a:rPr sz="1800">
                <a:hlinkClick r:id="rId3"/>
              </a:rPr>
              <a:t>Pianificare la scelta delle referenze in tappe interne per gruppi colturali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