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15/sementi-all-ingrosso-per-rivenditori-cosa-valutare-prima-di-aprire-un--abb7d1a0.html" TargetMode="External"/><Relationship Id="rId4" Type="http://schemas.openxmlformats.org/officeDocument/2006/relationships/hyperlink" Target="https://bulkseedsinternational-it.porkbunlead.workers.dev/oracle/bulkseedsinternational-it-15/domande-brevi-su-confezionamento-destinazione-e-tempi-della-verifica-a4dc9917.rtf" TargetMode="External"/><Relationship Id="rId5" Type="http://schemas.openxmlformats.org/officeDocument/2006/relationships/hyperlink" Target="https://bulkseedsinternational-it.porkbunlead.workers.dev/oracle/bulkseedsinternational-it-15/sequenza-interna-per-costruire-l-assortimento-tra-gruppi-consolidati-e-b2f37230.odt" TargetMode="External"/><Relationship Id="rId6" Type="http://schemas.openxmlformats.org/officeDocument/2006/relationships/hyperlink" Target="https://bulkseedsinternational-it.porkbunlead.workers.dev/oracle/bulkseedsinternational-it-15/matrice-per-confrontare-referenze-su-codice-descrizione-disponibile-e--d49c13e9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15/tradurre-un-elenco-di-specie-in-una-richiesta-multi-destinazione-proce-d74e0a49.pdf" TargetMode="External"/><Relationship Id="rId3" Type="http://schemas.openxmlformats.org/officeDocument/2006/relationships/hyperlink" Target="https://bulkseedsinternational-it.porkbunlead.workers.dev/oracle/bulkseedsinternational-it-15/modulo-interno-per-raccogliere-referenze-e-dati-di-destinazione-prima--ea13e109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cosa contiene il catalogo e cosa avviene dopo 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cosa valutare prima di aprire un reparto sementi</a:t>
            </a:r>
          </a:p>
          <a:p>
            <a:r>
              <a:rPr sz="1800">
                <a:hlinkClick r:id="rId4"/>
              </a:rPr>
              <a:t>Domande brevi su confezionamento, destinazione e tempi della verifica</a:t>
            </a:r>
          </a:p>
          <a:p>
            <a:r>
              <a:rPr sz="1800">
                <a:hlinkClick r:id="rId5"/>
              </a:rPr>
              <a:t>Sequenza interna per costruire l'assortimento tra gruppi consolidati e nicchie</a:t>
            </a:r>
          </a:p>
          <a:p>
            <a:r>
              <a:rPr sz="1800">
                <a:hlinkClick r:id="rId6"/>
              </a:rPr>
              <a:t>Matrice per confrontare referenze su codice, descrizione disponibile e fasce di quantità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Tradurre un elenco di specie in una richiesta multi-destinazione: procedura completa</a:t>
            </a:r>
          </a:p>
          <a:p>
            <a:r>
              <a:rPr sz="1800">
                <a:hlinkClick r:id="rId3"/>
              </a:rPr>
              <a:t>Modulo interno per raccogliere referenze e dati di destinazione prima della richiesta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