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objectstorage.eu-frankfurt-1.oraclecloud.com/n/frsbqgg8rg0q/b/bulkseedsinternational-websites/o/bsi/bulkseedsinternational-it/index.html" TargetMode="External"/><Relationship Id="rId3" Type="http://schemas.openxmlformats.org/officeDocument/2006/relationships/hyperlink" Target="https://objectstorage.eu-frankfurt-1.oraclecloud.com/n/frsbqgg8rg0q/b/bulkseedsinternational-websites/o/bsi/bulkseedsinternational-it/bulkseedsinternational-it-14/gruppi-colturali-e-variet-aggiuntive-come-ripartire-il-primo-elenco-di-075b554f.html" TargetMode="External"/><Relationship Id="rId4" Type="http://schemas.openxmlformats.org/officeDocument/2006/relationships/hyperlink" Target="https://bulkseedsinternational-it.porkbunlead.workers.dev/oracle/bulkseedsinternational-it-14/risposte-brevi-su-specie-a-z-e-richiesta-rapida-per-specie-082f46d8.rtf" TargetMode="External"/><Relationship Id="rId5" Type="http://schemas.openxmlformats.org/officeDocument/2006/relationships/hyperlink" Target="https://bulkseedsinternational-it.porkbunlead.workers.dev/oracle/bulkseedsinternational-it-14/matrice-per-confrontare-sottogruppi-di-ortaggi-in-vista-della-richiest-09d9c3a9.xlsx" TargetMode="External"/><Relationship Id="rId6" Type="http://schemas.openxmlformats.org/officeDocument/2006/relationships/hyperlink" Target="https://bulkseedsinternational-it.porkbunlead.workers.dev/oracle/bulkseedsinternational-it-14/pianificare-la-stagionalit-delle-richieste-tra-sottogruppi-di-fiori-e--29c47dde.odt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oracle/bulkseedsinternational-it-14/modulo-di-raccolta-referenze-fiori-con-codici-e-quantit-377a427b.docx" TargetMode="External"/><Relationship Id="rId3" Type="http://schemas.openxmlformats.org/officeDocument/2006/relationships/hyperlink" Target="https://bulkseedsinternational-it.porkbunlead.workers.dev/oracle/bulkseedsinternational-it-14/confezionamento-su-misura-descrivere-le-proprie-esigenze-nella-richies-5cfaa45d.pd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Illustrare al team il confine tra richiesta senza impegno e preventivo verificato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Gruppi colturali e varietà aggiuntive: come ripartire il primo elenco di referenze</a:t>
            </a:r>
          </a:p>
          <a:p>
            <a:r>
              <a:rPr sz="1800">
                <a:hlinkClick r:id="rId4"/>
              </a:rPr>
              <a:t>Risposte brevi su Specie A-Z e richiesta rapida per specie</a:t>
            </a:r>
          </a:p>
          <a:p>
            <a:r>
              <a:rPr sz="1800">
                <a:hlinkClick r:id="rId5"/>
              </a:rPr>
              <a:t>Matrice per confrontare sottogruppi di ortaggi in vista della richiesta</a:t>
            </a:r>
          </a:p>
          <a:p>
            <a:r>
              <a:rPr sz="1800">
                <a:hlinkClick r:id="rId6"/>
              </a:rPr>
              <a:t>Pianificare la stagionalità delle richieste tra sottogruppi di fiori e ortaggi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Modulo di raccolta referenze fiori con codici e quantità</a:t>
            </a:r>
          </a:p>
          <a:p>
            <a:r>
              <a:rPr sz="1800">
                <a:hlinkClick r:id="rId3"/>
              </a:rPr>
              <a:t>Confezionamento su misura: descrivere le proprie esigenze nella richiesta di sementi sfuse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