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13/sementi-all-ingrosso-per-rivenditori-capire-cosa-si-pu-richiedere-e-co-8d7b182d.html" TargetMode="External"/><Relationship Id="rId4" Type="http://schemas.openxmlformats.org/officeDocument/2006/relationships/hyperlink" Target="https://bulkseedsinternational-it.porkbunlead.workers.dev/oracle/bulkseedsinternational-it-13/risposte-brevi-su-richiesta-non-vincolante-e-verifica-del-preventivo-097f8d1a.rtf" TargetMode="External"/><Relationship Id="rId5" Type="http://schemas.openxmlformats.org/officeDocument/2006/relationships/hyperlink" Target="https://bulkseedsinternational-it.porkbunlead.workers.dev/oracle/bulkseedsinternational-it-13/scheda-di-lavoro-per-preparare-la-richiesta-di-sementi-prima-dell-invi-5fbf81cf.docx" TargetMode="External"/><Relationship Id="rId6" Type="http://schemas.openxmlformats.org/officeDocument/2006/relationships/hyperlink" Target="https://bulkseedsinternational-it.porkbunlead.workers.dev/oracle/bulkseedsinternational-it-13/matrice-di-confronto-per-selezionare-specie-e-variet-da-richiedere-6f453b5d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13/dalla-prima-selezione-al-preventivo-verificato-procedura-pratica-per-r-903df28a.pdf" TargetMode="External"/><Relationship Id="rId3" Type="http://schemas.openxmlformats.org/officeDocument/2006/relationships/hyperlink" Target="https://bulkseedsinternational-it.porkbunlead.workers.dev/oracle/bulkseedsinternational-it-13/pianificare-in-anticipo-le-richieste-di-sementi-per-gruppi-colturali-e-d8398913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catalogo, richiesta e preventivo verificato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capire cosa si può richiedere e cosa no</a:t>
            </a:r>
          </a:p>
          <a:p>
            <a:r>
              <a:rPr sz="1800">
                <a:hlinkClick r:id="rId4"/>
              </a:rPr>
              <a:t>Risposte brevi su richiesta non vincolante e verifica del preventivo</a:t>
            </a:r>
          </a:p>
          <a:p>
            <a:r>
              <a:rPr sz="1800">
                <a:hlinkClick r:id="rId5"/>
              </a:rPr>
              <a:t>Scheda di lavoro per preparare la richiesta di sementi prima dell'invio</a:t>
            </a:r>
          </a:p>
          <a:p>
            <a:r>
              <a:rPr sz="1800">
                <a:hlinkClick r:id="rId6"/>
              </a:rPr>
              <a:t>Matrice di confronto per selezionare specie e varietà da richiedere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Dalla prima selezione al preventivo verificato: procedura pratica per rivenditori</a:t>
            </a:r>
          </a:p>
          <a:p>
            <a:r>
              <a:rPr sz="1800">
                <a:hlinkClick r:id="rId3"/>
              </a:rPr>
              <a:t>Pianificare in anticipo le richieste di sementi per gruppi colturali e destinazioni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