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12/sementi-all-ingrosso-per-rivenditori-come-presentare-il-catalogo-in-ne-b57f9cb7.html" TargetMode="External"/><Relationship Id="rId4" Type="http://schemas.openxmlformats.org/officeDocument/2006/relationships/hyperlink" Target="https://bulkseedsinternational-it.porkbunlead.workers.dev/oracle/bulkseedsinternational-it-12/modulo-di-controllo-per-le-richieste-di-sementi-destinate-a-pi-rivendi-352cc143.docx" TargetMode="External"/><Relationship Id="rId5" Type="http://schemas.openxmlformats.org/officeDocument/2006/relationships/hyperlink" Target="https://bulkseedsinternational-it.porkbunlead.workers.dev/oracle/bulkseedsinternational-it-12/matrice-per-confrontare-ortaggi-da-foglia-e-da-radice-nella-prima-rich-94c5110d.xlsx" TargetMode="External"/><Relationship Id="rId6" Type="http://schemas.openxmlformats.org/officeDocument/2006/relationships/hyperlink" Target="https://bulkseedsinternational-it.porkbunlead.workers.dev/oracle/bulkseedsinternational-it-12/risposte-brevi-sui-codici-bsi-e-sul-significato-del-prezzo-su-richiest-d3850759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12/compilare-il-carrello-richieste-con-referenze-di-fiori-e-aromatiche-in-e8e7a9a8.pdf" TargetMode="External"/><Relationship Id="rId3" Type="http://schemas.openxmlformats.org/officeDocument/2006/relationships/hyperlink" Target="https://bulkseedsinternational-it.porkbunlead.workers.dev/oracle/bulkseedsinternational-it-12/pianificare-un-assortimento-di-fiori-ornamentali-per-garden-center-f0c4eb8c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Come spiegare al team la voce Specie A-Z e la richiesta rapida per specie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come presentare il catalogo in negozio</a:t>
            </a:r>
          </a:p>
          <a:p>
            <a:r>
              <a:rPr sz="1800">
                <a:hlinkClick r:id="rId4"/>
              </a:rPr>
              <a:t>Modulo di controllo per le richieste di sementi destinate a più rivenditori</a:t>
            </a:r>
          </a:p>
          <a:p>
            <a:r>
              <a:rPr sz="1800">
                <a:hlinkClick r:id="rId5"/>
              </a:rPr>
              <a:t>Matrice per confrontare ortaggi da foglia e da radice nella prima richiesta</a:t>
            </a:r>
          </a:p>
          <a:p>
            <a:r>
              <a:rPr sz="1800">
                <a:hlinkClick r:id="rId6"/>
              </a:rPr>
              <a:t>Risposte brevi sui codici BSI e sul significato del prezzo su richiesta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Compilare il carrello richieste con referenze di fiori e aromatiche insieme</a:t>
            </a:r>
          </a:p>
          <a:p>
            <a:r>
              <a:rPr sz="1800">
                <a:hlinkClick r:id="rId3"/>
              </a:rPr>
              <a:t>Pianificare un assortimento di fiori ornamentali per garden center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